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autoCompressPictures="0">
  <p:sldMasterIdLst>
    <p:sldMasterId id="2147483911" r:id="rId1"/>
    <p:sldMasterId id="2147483923" r:id="rId2"/>
  </p:sldMasterIdLst>
  <p:notesMasterIdLst>
    <p:notesMasterId r:id="rId19"/>
  </p:notesMasterIdLst>
  <p:sldIdLst>
    <p:sldId id="256" r:id="rId3"/>
    <p:sldId id="260" r:id="rId4"/>
    <p:sldId id="257" r:id="rId5"/>
    <p:sldId id="295" r:id="rId6"/>
    <p:sldId id="294" r:id="rId7"/>
    <p:sldId id="281" r:id="rId8"/>
    <p:sldId id="279" r:id="rId9"/>
    <p:sldId id="280" r:id="rId10"/>
    <p:sldId id="285" r:id="rId11"/>
    <p:sldId id="286" r:id="rId12"/>
    <p:sldId id="287" r:id="rId13"/>
    <p:sldId id="288" r:id="rId14"/>
    <p:sldId id="289" r:id="rId15"/>
    <p:sldId id="290" r:id="rId16"/>
    <p:sldId id="293" r:id="rId17"/>
    <p:sldId id="292" r:id="rId18"/>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clrMode="bw"/>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02"/>
    <p:restoredTop sz="59661" autoAdjust="0"/>
  </p:normalViewPr>
  <p:slideViewPr>
    <p:cSldViewPr snapToGrid="0" snapToObjects="1">
      <p:cViewPr varScale="1">
        <p:scale>
          <a:sx n="118" d="100"/>
          <a:sy n="118" d="100"/>
        </p:scale>
        <p:origin x="1072" y="200"/>
      </p:cViewPr>
      <p:guideLst>
        <p:guide orient="horz" pos="2160"/>
        <p:guide pos="2880"/>
      </p:guideLst>
    </p:cSldViewPr>
  </p:slideViewPr>
  <p:outlineViewPr>
    <p:cViewPr>
      <p:scale>
        <a:sx n="33" d="100"/>
        <a:sy n="33" d="100"/>
      </p:scale>
      <p:origin x="0" y="0"/>
    </p:cViewPr>
  </p:outlineViewPr>
  <p:notesTextViewPr>
    <p:cViewPr>
      <p:scale>
        <a:sx n="160" d="100"/>
        <a:sy n="160" d="100"/>
      </p:scale>
      <p:origin x="0" y="0"/>
    </p:cViewPr>
  </p:notesTextViewPr>
  <p:sorterViewPr>
    <p:cViewPr>
      <p:scale>
        <a:sx n="66" d="100"/>
        <a:sy n="66" d="100"/>
      </p:scale>
      <p:origin x="0" y="0"/>
    </p:cViewPr>
  </p:sorterViewPr>
  <p:notesViewPr>
    <p:cSldViewPr snapToGrid="0" snapToObjects="1">
      <p:cViewPr varScale="1">
        <p:scale>
          <a:sx n="84" d="100"/>
          <a:sy n="84" d="100"/>
        </p:scale>
        <p:origin x="-2984" y="-1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C49BC24-FA7C-A547-A88C-77E2B70655FD}"/>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pitchFamily="-111" charset="0"/>
                <a:ea typeface="ＭＳ Ｐゴシック" pitchFamily="-111" charset="-128"/>
                <a:cs typeface="ＭＳ Ｐゴシック" pitchFamily="-111" charset="-128"/>
              </a:defRPr>
            </a:lvl1pPr>
          </a:lstStyle>
          <a:p>
            <a:pPr>
              <a:defRPr/>
            </a:pPr>
            <a:endParaRPr lang="fr-FR"/>
          </a:p>
        </p:txBody>
      </p:sp>
      <p:sp>
        <p:nvSpPr>
          <p:cNvPr id="3" name="Date Placeholder 2">
            <a:extLst>
              <a:ext uri="{FF2B5EF4-FFF2-40B4-BE49-F238E27FC236}">
                <a16:creationId xmlns:a16="http://schemas.microsoft.com/office/drawing/2014/main" id="{BBFB62FC-1C0A-F244-830B-538E1F0AA590}"/>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anose="020F0502020204030204" pitchFamily="34" charset="0"/>
              </a:defRPr>
            </a:lvl1pPr>
          </a:lstStyle>
          <a:p>
            <a:pPr>
              <a:defRPr/>
            </a:pPr>
            <a:fld id="{45142FD3-63A2-A347-9505-E831D70430A5}" type="datetime1">
              <a:rPr lang="en-US" altLang="en-US"/>
              <a:pPr>
                <a:defRPr/>
              </a:pPr>
              <a:t>1/29/21</a:t>
            </a:fld>
            <a:endParaRPr lang="en-US" altLang="en-US"/>
          </a:p>
        </p:txBody>
      </p:sp>
      <p:sp>
        <p:nvSpPr>
          <p:cNvPr id="4" name="Slide Image Placeholder 3">
            <a:extLst>
              <a:ext uri="{FF2B5EF4-FFF2-40B4-BE49-F238E27FC236}">
                <a16:creationId xmlns:a16="http://schemas.microsoft.com/office/drawing/2014/main" id="{1106B360-546B-2D47-A311-5CF92868DB3C}"/>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fr-FR" noProof="0"/>
          </a:p>
        </p:txBody>
      </p:sp>
      <p:sp>
        <p:nvSpPr>
          <p:cNvPr id="5" name="Notes Placeholder 4">
            <a:extLst>
              <a:ext uri="{FF2B5EF4-FFF2-40B4-BE49-F238E27FC236}">
                <a16:creationId xmlns:a16="http://schemas.microsoft.com/office/drawing/2014/main" id="{E0E1E967-14F5-1946-A496-7CEE55DB5E48}"/>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3937988E-D2A1-7341-8312-438279B366FC}"/>
              </a:ext>
            </a:extLst>
          </p:cNvPr>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pitchFamily="-111" charset="0"/>
                <a:ea typeface="ＭＳ Ｐゴシック" pitchFamily="-111" charset="-128"/>
                <a:cs typeface="ＭＳ Ｐゴシック" pitchFamily="-111" charset="-128"/>
              </a:defRPr>
            </a:lvl1pPr>
          </a:lstStyle>
          <a:p>
            <a:pPr>
              <a:defRPr/>
            </a:pPr>
            <a:endParaRPr lang="fr-FR"/>
          </a:p>
        </p:txBody>
      </p:sp>
      <p:sp>
        <p:nvSpPr>
          <p:cNvPr id="7" name="Slide Number Placeholder 6">
            <a:extLst>
              <a:ext uri="{FF2B5EF4-FFF2-40B4-BE49-F238E27FC236}">
                <a16:creationId xmlns:a16="http://schemas.microsoft.com/office/drawing/2014/main" id="{A75448FF-9846-1244-9B53-EBA170FB365C}"/>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271FC23C-7B91-CF47-A7E7-950F46885BF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internetworldstats.com/stats7.htm"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s://gbr.pepperdine.edu/2010/08/language-culture-and-global-business/"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9CEF9EC4-5C9E-5D42-95D0-13795CE5B5B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a:extLst>
              <a:ext uri="{FF2B5EF4-FFF2-40B4-BE49-F238E27FC236}">
                <a16:creationId xmlns:a16="http://schemas.microsoft.com/office/drawing/2014/main" id="{731FC8EE-E94C-0E48-86B3-CA7281874AC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dirty="0">
                <a:ea typeface="ＭＳ Ｐゴシック" panose="020B0600070205080204" pitchFamily="34" charset="-128"/>
              </a:rPr>
              <a:t>The slides and notes in this presentation</a:t>
            </a:r>
            <a:r>
              <a:rPr lang="en-US" altLang="ja-JP" dirty="0">
                <a:ea typeface="ＭＳ Ｐゴシック" panose="020B0600070205080204" pitchFamily="34" charset="-128"/>
              </a:rPr>
              <a:t> are suggestions to help you get you started when presenting to potential clients. Personalize this presentation by incorporating your own experiences and examples. The presentation will be more effective if you also adapt it to fit the needs of your own potential clients.</a:t>
            </a:r>
          </a:p>
          <a:p>
            <a:pPr eaLnBrk="1" hangingPunct="1">
              <a:spcBef>
                <a:spcPct val="0"/>
              </a:spcBef>
            </a:pPr>
            <a:endParaRPr lang="en-US" altLang="en-US" dirty="0">
              <a:ea typeface="ＭＳ Ｐゴシック" panose="020B0600070205080204" pitchFamily="34" charset="-128"/>
            </a:endParaRPr>
          </a:p>
          <a:p>
            <a:pPr eaLnBrk="1" hangingPunct="1">
              <a:spcBef>
                <a:spcPct val="0"/>
              </a:spcBef>
            </a:pPr>
            <a:r>
              <a:rPr lang="en-US" altLang="en-US" b="1" dirty="0">
                <a:ea typeface="ＭＳ Ｐゴシック" panose="020B0600070205080204" pitchFamily="34" charset="-128"/>
              </a:rPr>
              <a:t>Title slide</a:t>
            </a:r>
          </a:p>
          <a:p>
            <a:pPr eaLnBrk="1" hangingPunct="1">
              <a:spcBef>
                <a:spcPct val="0"/>
              </a:spcBef>
            </a:pPr>
            <a:r>
              <a:rPr lang="en-US" altLang="en-US" dirty="0">
                <a:ea typeface="ＭＳ Ｐゴシック" panose="020B0600070205080204" pitchFamily="34" charset="-128"/>
              </a:rPr>
              <a:t>Craft a title to fit your specific audience. Here are some examples of how you could personalize this slide:</a:t>
            </a:r>
          </a:p>
          <a:p>
            <a:pPr eaLnBrk="1" hangingPunct="1">
              <a:spcBef>
                <a:spcPct val="0"/>
              </a:spcBef>
            </a:pPr>
            <a:r>
              <a:rPr lang="en-US" altLang="ja-JP" dirty="0">
                <a:ea typeface="ＭＳ Ｐゴシック" panose="020B0600070205080204" pitchFamily="34" charset="-128"/>
              </a:rPr>
              <a:t>- Putting the power of language to work for small businesses in [name of your city] </a:t>
            </a:r>
          </a:p>
          <a:p>
            <a:pPr eaLnBrk="1" hangingPunct="1">
              <a:spcBef>
                <a:spcPct val="0"/>
              </a:spcBef>
            </a:pPr>
            <a:r>
              <a:rPr lang="en-US" altLang="ja-JP" dirty="0">
                <a:ea typeface="ＭＳ Ｐゴシック" panose="020B0600070205080204" pitchFamily="34" charset="-128"/>
              </a:rPr>
              <a:t>- Putting the power of language to work in international business</a:t>
            </a:r>
          </a:p>
          <a:p>
            <a:pPr eaLnBrk="1" hangingPunct="1">
              <a:spcBef>
                <a:spcPct val="0"/>
              </a:spcBef>
            </a:pPr>
            <a:r>
              <a:rPr lang="en-US" altLang="ja-JP" dirty="0">
                <a:ea typeface="ＭＳ Ｐゴシック" panose="020B0600070205080204" pitchFamily="34" charset="-128"/>
              </a:rPr>
              <a:t>- Putting the power of language to work in community healthcare </a:t>
            </a:r>
          </a:p>
          <a:p>
            <a:pPr eaLnBrk="1" hangingPunct="1">
              <a:spcBef>
                <a:spcPct val="0"/>
              </a:spcBef>
            </a:pPr>
            <a:endParaRPr lang="en-US" altLang="en-US" dirty="0">
              <a:ea typeface="ＭＳ Ｐゴシック" panose="020B0600070205080204" pitchFamily="34" charset="-128"/>
            </a:endParaRPr>
          </a:p>
          <a:p>
            <a:pPr eaLnBrk="1" hangingPunct="1">
              <a:spcBef>
                <a:spcPct val="0"/>
              </a:spcBef>
            </a:pPr>
            <a:r>
              <a:rPr lang="en-US" altLang="en-US" b="1" dirty="0">
                <a:ea typeface="ＭＳ Ｐゴシック" panose="020B0600070205080204" pitchFamily="34" charset="-128"/>
              </a:rPr>
              <a:t>Sample statements for your introduction</a:t>
            </a:r>
            <a:endParaRPr lang="en-US" altLang="en-US" dirty="0">
              <a:ea typeface="ＭＳ Ｐゴシック" panose="020B0600070205080204" pitchFamily="34" charset="-128"/>
            </a:endParaRPr>
          </a:p>
          <a:p>
            <a:pPr eaLnBrk="1" hangingPunct="1">
              <a:spcBef>
                <a:spcPct val="0"/>
              </a:spcBef>
            </a:pPr>
            <a:r>
              <a:rPr lang="en-US" altLang="en-US" dirty="0">
                <a:ea typeface="ＭＳ Ｐゴシック" panose="020B0600070205080204" pitchFamily="34" charset="-128"/>
              </a:rPr>
              <a:t>I</a:t>
            </a:r>
            <a:r>
              <a:rPr lang="ja-JP" altLang="en-US">
                <a:ea typeface="ＭＳ Ｐゴシック" panose="020B0600070205080204" pitchFamily="34" charset="-128"/>
              </a:rPr>
              <a:t>’</a:t>
            </a:r>
            <a:r>
              <a:rPr lang="en-US" altLang="ja-JP" dirty="0">
                <a:ea typeface="ＭＳ Ｐゴシック" panose="020B0600070205080204" pitchFamily="34" charset="-128"/>
              </a:rPr>
              <a:t>m a professional interpreter, which means I help people communicate across different languages and cultures. Interpreters serve as the voice of their clients in virtually every sector of the economy. Today, I’d like to share with you about how interpreters facilitate business, and how I can make your business more successful. </a:t>
            </a:r>
          </a:p>
          <a:p>
            <a:pPr eaLnBrk="1" hangingPunct="1">
              <a:spcBef>
                <a:spcPct val="0"/>
              </a:spcBef>
            </a:pPr>
            <a:endParaRPr lang="en-US" altLang="en-US" dirty="0">
              <a:ea typeface="ＭＳ Ｐゴシック" panose="020B0600070205080204" pitchFamily="34" charset="-128"/>
            </a:endParaRPr>
          </a:p>
        </p:txBody>
      </p:sp>
      <p:sp>
        <p:nvSpPr>
          <p:cNvPr id="6148" name="Slide Number Placeholder 3">
            <a:extLst>
              <a:ext uri="{FF2B5EF4-FFF2-40B4-BE49-F238E27FC236}">
                <a16:creationId xmlns:a16="http://schemas.microsoft.com/office/drawing/2014/main" id="{B4BA385E-9330-8640-A886-1A6C6DC5697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D77035A7-A749-984B-B773-6289C1BE4DCC}" type="slidenum">
              <a:rPr lang="en-US" altLang="en-US"/>
              <a:pPr>
                <a:spcBef>
                  <a:spcPct val="0"/>
                </a:spcBef>
              </a:pPr>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E71DB09C-1AEF-2148-A9CC-AEB58FB1F89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1D61C74D-93EE-164B-800C-0ECB13096D0F}"/>
              </a:ext>
            </a:extLst>
          </p:cNvPr>
          <p:cNvSpPr>
            <a:spLocks noGrp="1"/>
          </p:cNvSpPr>
          <p:nvPr>
            <p:ph type="body" idx="1"/>
          </p:nvPr>
        </p:nvSpPr>
        <p:spPr bwMode="auto"/>
        <p:txBody>
          <a:bodyPr>
            <a:normAutofit fontScale="92500" lnSpcReduction="20000"/>
          </a:bodyPr>
          <a:lstStyle/>
          <a:p>
            <a:pPr marL="228600" indent="-228600" eaLnBrk="1" hangingPunct="1">
              <a:spcBef>
                <a:spcPct val="0"/>
              </a:spcBef>
              <a:defRPr/>
            </a:pPr>
            <a:r>
              <a:rPr lang="en-US" altLang="en-US" sz="1100" dirty="0">
                <a:solidFill>
                  <a:srgbClr val="000000"/>
                </a:solidFill>
                <a:ea typeface="ＭＳ Ｐゴシック" panose="020B0600070205080204" pitchFamily="34" charset="-128"/>
              </a:rPr>
              <a:t>DEVELOP THESE POINTS, ADDING EXAMPLES FROM YOUR OWN PRACTICE. </a:t>
            </a:r>
          </a:p>
          <a:p>
            <a:pPr marL="228600" indent="-228600" eaLnBrk="1" hangingPunct="1">
              <a:spcBef>
                <a:spcPct val="0"/>
              </a:spcBef>
              <a:defRPr/>
            </a:pPr>
            <a:r>
              <a:rPr lang="en-US" altLang="en-US" sz="1100" dirty="0">
                <a:solidFill>
                  <a:srgbClr val="000000"/>
                </a:solidFill>
                <a:ea typeface="ＭＳ Ｐゴシック" panose="020B0600070205080204" pitchFamily="34" charset="-128"/>
              </a:rPr>
              <a:t>FOR EXAMPLE:</a:t>
            </a:r>
          </a:p>
          <a:p>
            <a:pPr marL="228600" indent="-228600" eaLnBrk="1" hangingPunct="1">
              <a:spcBef>
                <a:spcPct val="0"/>
              </a:spcBef>
              <a:defRPr/>
            </a:pPr>
            <a:endParaRPr lang="en-US" altLang="en-US" sz="1100" dirty="0">
              <a:solidFill>
                <a:srgbClr val="000000"/>
              </a:solidFill>
              <a:ea typeface="ＭＳ Ｐゴシック" panose="020B0600070205080204" pitchFamily="34" charset="-128"/>
            </a:endParaRPr>
          </a:p>
          <a:p>
            <a:pPr marL="228600" indent="-228600" eaLnBrk="1" hangingPunct="1">
              <a:spcBef>
                <a:spcPct val="0"/>
              </a:spcBef>
              <a:buFontTx/>
              <a:buAutoNum type="arabicPeriod"/>
              <a:defRPr/>
            </a:pPr>
            <a:r>
              <a:rPr lang="en-US" altLang="en-US" sz="1100" dirty="0">
                <a:solidFill>
                  <a:srgbClr val="000000"/>
                </a:solidFill>
                <a:ea typeface="ＭＳ Ｐゴシック" panose="020B0600070205080204" pitchFamily="34" charset="-128"/>
              </a:rPr>
              <a:t>Before even before seeking the interpreter, you first have to identify the language(s) you require. “Chinese” is not enough – do your clients speak Mandarin, Cantonese or Hakka? If the language is Portuguese, is it the variety spoken in Portugal, Brazil, or another country? Advance notice of accents and dialects will help even the most skilled interpreter ensure smoother communication. You also need to identify where the interpreter will be working, not only the city or country but also the setting. For example, the interpreting modes for a medical conference will be different that what could be needed for a factory tour, and while you are seeking the interpreter this will be helpful information to help your interpreter prepare. You can seek individual interpreters who have the experience and specialization you seek. If your event is lengthy or complex, you may need to seek more than one interpreter, and it is likely that the first interpreter can help you find a trusted colleague to create a team. If you need more languages plus technology like interpreter equipment for a major conference, you may find it simpler to use an agency or an event coordinator.</a:t>
            </a:r>
          </a:p>
          <a:p>
            <a:pPr marL="228600" indent="-228600" eaLnBrk="1" hangingPunct="1">
              <a:spcBef>
                <a:spcPct val="0"/>
              </a:spcBef>
              <a:buFontTx/>
              <a:buAutoNum type="arabicPeriod"/>
              <a:defRPr/>
            </a:pPr>
            <a:endParaRPr lang="en-US" altLang="en-US" sz="1100" dirty="0">
              <a:solidFill>
                <a:srgbClr val="000000"/>
              </a:solidFill>
              <a:ea typeface="ＭＳ Ｐゴシック" panose="020B0600070205080204" pitchFamily="34" charset="-128"/>
            </a:endParaRPr>
          </a:p>
          <a:p>
            <a:pPr marL="228600" indent="-228600" eaLnBrk="1" hangingPunct="1">
              <a:spcBef>
                <a:spcPct val="0"/>
              </a:spcBef>
              <a:buFontTx/>
              <a:buAutoNum type="arabicPeriod"/>
              <a:defRPr/>
            </a:pPr>
            <a:r>
              <a:rPr lang="en-US" altLang="en-US" sz="1100" dirty="0">
                <a:solidFill>
                  <a:srgbClr val="000000"/>
                </a:solidFill>
                <a:ea typeface="ＭＳ Ｐゴシック" panose="020B0600070205080204" pitchFamily="34" charset="-128"/>
              </a:rPr>
              <a:t>Think about how you will communicate with your audience – will it be a conference, where you will be in front of the audience for a day, or two, or more? These things will help you work through how many interpreters you will need for the event and whether you will need to plan for interpreter travel. </a:t>
            </a:r>
          </a:p>
          <a:p>
            <a:pPr marL="228600" indent="-228600" eaLnBrk="1" hangingPunct="1">
              <a:spcBef>
                <a:spcPct val="0"/>
              </a:spcBef>
              <a:buFontTx/>
              <a:buAutoNum type="arabicPeriod"/>
              <a:defRPr/>
            </a:pPr>
            <a:r>
              <a:rPr lang="en-US" altLang="en-US" sz="1100" dirty="0">
                <a:solidFill>
                  <a:srgbClr val="000000"/>
                </a:solidFill>
                <a:ea typeface="ＭＳ Ｐゴシック" panose="020B0600070205080204" pitchFamily="34" charset="-128"/>
              </a:rPr>
              <a:t>You should also think about the technology you may need for interpreter participation – whether they will assist remotely or in person, some sort of technology needs are likely and should be planned in advance (perhaps with the assistance of the interpreter(s) or agency). </a:t>
            </a:r>
          </a:p>
          <a:p>
            <a:pPr marL="228600" indent="-228600" eaLnBrk="1" hangingPunct="1">
              <a:spcBef>
                <a:spcPct val="0"/>
              </a:spcBef>
              <a:buFontTx/>
              <a:buAutoNum type="arabicPeriod"/>
              <a:defRPr/>
            </a:pPr>
            <a:r>
              <a:rPr lang="en-US" altLang="en-US" sz="1100" dirty="0">
                <a:solidFill>
                  <a:srgbClr val="000000"/>
                </a:solidFill>
                <a:ea typeface="ＭＳ Ｐゴシック" panose="020B0600070205080204" pitchFamily="34" charset="-128"/>
              </a:rPr>
              <a:t>Also think about what sort of informal communication situations are planned – after-hours events like dinners, tours of the local area, etc.  </a:t>
            </a:r>
          </a:p>
          <a:p>
            <a:pPr marL="228600" indent="-228600" eaLnBrk="1" hangingPunct="1">
              <a:spcBef>
                <a:spcPct val="0"/>
              </a:spcBef>
              <a:buFontTx/>
              <a:buAutoNum type="arabicPeriod"/>
              <a:defRPr/>
            </a:pPr>
            <a:r>
              <a:rPr lang="en-US" altLang="en-US" sz="1100" dirty="0">
                <a:solidFill>
                  <a:srgbClr val="000000"/>
                </a:solidFill>
                <a:ea typeface="ＭＳ Ｐゴシック" panose="020B0600070205080204" pitchFamily="34" charset="-128"/>
              </a:rPr>
              <a:t>Finally, think about the sort of written materials you will provide as part of your event (do you need to have them translated?) See </a:t>
            </a:r>
            <a:r>
              <a:rPr lang="en-US" altLang="en-US" sz="1100" dirty="0" err="1">
                <a:solidFill>
                  <a:srgbClr val="000000"/>
                </a:solidFill>
                <a:ea typeface="ＭＳ Ｐゴシック" panose="020B0600070205080204" pitchFamily="34" charset="-128"/>
              </a:rPr>
              <a:t>ATA’s</a:t>
            </a:r>
            <a:r>
              <a:rPr lang="en-US" altLang="en-US" sz="1100" dirty="0">
                <a:solidFill>
                  <a:srgbClr val="000000"/>
                </a:solidFill>
                <a:ea typeface="ＭＳ Ｐゴシック" panose="020B0600070205080204" pitchFamily="34" charset="-128"/>
              </a:rPr>
              <a:t> brochure Translation: Getting it Right for guidance </a:t>
            </a:r>
          </a:p>
          <a:p>
            <a:pPr eaLnBrk="1" hangingPunct="1">
              <a:spcBef>
                <a:spcPct val="0"/>
              </a:spcBef>
              <a:defRPr/>
            </a:pPr>
            <a:endParaRPr lang="en-US" altLang="en-US" sz="1100" dirty="0">
              <a:solidFill>
                <a:srgbClr val="000000"/>
              </a:solidFill>
              <a:ea typeface="ＭＳ Ｐゴシック" panose="020B0600070205080204" pitchFamily="34" charset="-128"/>
            </a:endParaRPr>
          </a:p>
          <a:p>
            <a:pPr eaLnBrk="1" hangingPunct="1">
              <a:spcBef>
                <a:spcPct val="0"/>
              </a:spcBef>
              <a:defRPr/>
            </a:pPr>
            <a:r>
              <a:rPr lang="en-US" altLang="en-US" sz="1100" dirty="0">
                <a:solidFill>
                  <a:srgbClr val="000000"/>
                </a:solidFill>
                <a:ea typeface="ＭＳ Ｐゴシック" panose="020B0600070205080204" pitchFamily="34" charset="-128"/>
              </a:rPr>
              <a:t>HAVE THE TRANSLATION-GETTING IT RIGHT BROCHURES AVAILABLE</a:t>
            </a:r>
          </a:p>
        </p:txBody>
      </p:sp>
      <p:sp>
        <p:nvSpPr>
          <p:cNvPr id="24580" name="Slide Number Placeholder 3">
            <a:extLst>
              <a:ext uri="{FF2B5EF4-FFF2-40B4-BE49-F238E27FC236}">
                <a16:creationId xmlns:a16="http://schemas.microsoft.com/office/drawing/2014/main" id="{62BD3678-8710-2042-B842-0145DF99619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01C2D6F5-1ABD-784C-B824-F1D72D609605}" type="slidenum">
              <a:rPr lang="en-US" altLang="en-US"/>
              <a:pPr>
                <a:spcBef>
                  <a:spcPct val="0"/>
                </a:spcBef>
              </a:pPr>
              <a:t>10</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C825E286-32F8-2243-8A18-4637CE511D3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8A689F25-C09E-8E46-9044-083855D9808A}"/>
              </a:ext>
            </a:extLst>
          </p:cNvPr>
          <p:cNvSpPr>
            <a:spLocks noGrp="1"/>
          </p:cNvSpPr>
          <p:nvPr>
            <p:ph type="body" idx="1"/>
          </p:nvPr>
        </p:nvSpPr>
        <p:spPr bwMode="auto">
          <a:xfrm>
            <a:off x="685800" y="4570413"/>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spcBef>
                <a:spcPct val="0"/>
              </a:spcBef>
            </a:pPr>
            <a:r>
              <a:rPr lang="en-US" altLang="en-US">
                <a:solidFill>
                  <a:srgbClr val="000000"/>
                </a:solidFill>
                <a:ea typeface="ＭＳ Ｐゴシック" panose="020B0600070205080204" pitchFamily="34" charset="-128"/>
              </a:rPr>
              <a:t>My second tip:</a:t>
            </a:r>
          </a:p>
          <a:p>
            <a:pPr eaLnBrk="1" hangingPunct="1">
              <a:lnSpc>
                <a:spcPct val="90000"/>
              </a:lnSpc>
              <a:spcBef>
                <a:spcPct val="0"/>
              </a:spcBef>
            </a:pPr>
            <a:endParaRPr lang="en-US" altLang="en-US">
              <a:solidFill>
                <a:srgbClr val="000000"/>
              </a:solidFill>
              <a:ea typeface="ＭＳ Ｐゴシック" panose="020B0600070205080204" pitchFamily="34" charset="-128"/>
            </a:endParaRPr>
          </a:p>
          <a:p>
            <a:pPr eaLnBrk="1" hangingPunct="1">
              <a:lnSpc>
                <a:spcPct val="90000"/>
              </a:lnSpc>
              <a:spcBef>
                <a:spcPct val="0"/>
              </a:spcBef>
            </a:pPr>
            <a:r>
              <a:rPr lang="en-US" altLang="en-US">
                <a:solidFill>
                  <a:srgbClr val="000000"/>
                </a:solidFill>
                <a:ea typeface="ＭＳ Ｐゴシック" panose="020B0600070205080204" pitchFamily="34" charset="-128"/>
              </a:rPr>
              <a:t>If you speak only one language yourself, it</a:t>
            </a:r>
            <a:r>
              <a:rPr lang="ja-JP" altLang="en-US">
                <a:solidFill>
                  <a:srgbClr val="000000"/>
                </a:solidFill>
                <a:ea typeface="ＭＳ Ｐゴシック" panose="020B0600070205080204" pitchFamily="34" charset="-128"/>
              </a:rPr>
              <a:t>’</a:t>
            </a:r>
            <a:r>
              <a:rPr lang="en-US" altLang="ja-JP">
                <a:solidFill>
                  <a:srgbClr val="000000"/>
                </a:solidFill>
                <a:ea typeface="ＭＳ Ｐゴシック" panose="020B0600070205080204" pitchFamily="34" charset="-128"/>
              </a:rPr>
              <a:t>s easy to think that someone on your team who </a:t>
            </a:r>
            <a:r>
              <a:rPr lang="en-US" altLang="ja-JP" b="1">
                <a:solidFill>
                  <a:srgbClr val="000000"/>
                </a:solidFill>
                <a:ea typeface="ＭＳ Ｐゴシック" panose="020B0600070205080204" pitchFamily="34" charset="-128"/>
              </a:rPr>
              <a:t>seems </a:t>
            </a:r>
            <a:r>
              <a:rPr lang="en-US" altLang="ja-JP">
                <a:solidFill>
                  <a:srgbClr val="000000"/>
                </a:solidFill>
                <a:ea typeface="ＭＳ Ｐゴシック" panose="020B0600070205080204" pitchFamily="34" charset="-128"/>
              </a:rPr>
              <a:t>to speak a foreign language is fluent or even bilingual. </a:t>
            </a:r>
          </a:p>
          <a:p>
            <a:pPr eaLnBrk="1" hangingPunct="1">
              <a:lnSpc>
                <a:spcPct val="90000"/>
              </a:lnSpc>
              <a:spcBef>
                <a:spcPct val="0"/>
              </a:spcBef>
            </a:pPr>
            <a:endParaRPr lang="en-US" altLang="ja-JP">
              <a:solidFill>
                <a:srgbClr val="000000"/>
              </a:solidFill>
              <a:ea typeface="ＭＳ Ｐゴシック" panose="020B0600070205080204" pitchFamily="34" charset="-128"/>
            </a:endParaRPr>
          </a:p>
          <a:p>
            <a:pPr eaLnBrk="1" hangingPunct="1">
              <a:lnSpc>
                <a:spcPct val="90000"/>
              </a:lnSpc>
              <a:spcBef>
                <a:spcPct val="0"/>
              </a:spcBef>
            </a:pPr>
            <a:r>
              <a:rPr lang="en-US" altLang="en-US">
                <a:solidFill>
                  <a:srgbClr val="000000"/>
                </a:solidFill>
                <a:ea typeface="ＭＳ Ｐゴシック" panose="020B0600070205080204" pitchFamily="34" charset="-128"/>
              </a:rPr>
              <a:t>But experience shows that many of these people are simply not up to the task. For one thing, speaking your own words isn’t the same as transmitting the words of another, let alone when the pressure is on. </a:t>
            </a:r>
          </a:p>
          <a:p>
            <a:pPr eaLnBrk="1" hangingPunct="1">
              <a:lnSpc>
                <a:spcPct val="90000"/>
              </a:lnSpc>
              <a:spcBef>
                <a:spcPct val="0"/>
              </a:spcBef>
            </a:pPr>
            <a:endParaRPr lang="en-US" altLang="en-US">
              <a:solidFill>
                <a:srgbClr val="000000"/>
              </a:solidFill>
              <a:ea typeface="ＭＳ Ｐゴシック" panose="020B0600070205080204" pitchFamily="34" charset="-128"/>
            </a:endParaRPr>
          </a:p>
          <a:p>
            <a:pPr eaLnBrk="1" hangingPunct="1">
              <a:lnSpc>
                <a:spcPct val="90000"/>
              </a:lnSpc>
              <a:spcBef>
                <a:spcPct val="0"/>
              </a:spcBef>
            </a:pPr>
            <a:r>
              <a:rPr lang="en-US" altLang="en-US">
                <a:solidFill>
                  <a:srgbClr val="000000"/>
                </a:solidFill>
                <a:ea typeface="ＭＳ Ｐゴシック" panose="020B0600070205080204" pitchFamily="34" charset="-128"/>
              </a:rPr>
              <a:t>Remember: professional interpreters are highly skilled in getting messages across using a variety of techniques that take time to master. They are also trained to avoid taking sides, so as to avoid skewing the exchange of information.</a:t>
            </a:r>
            <a:endParaRPr lang="fr-FR" altLang="en-US">
              <a:ea typeface="ＭＳ Ｐゴシック" panose="020B0600070205080204" pitchFamily="34" charset="-128"/>
            </a:endParaRPr>
          </a:p>
        </p:txBody>
      </p:sp>
      <p:sp>
        <p:nvSpPr>
          <p:cNvPr id="26628" name="Slide Number Placeholder 3">
            <a:extLst>
              <a:ext uri="{FF2B5EF4-FFF2-40B4-BE49-F238E27FC236}">
                <a16:creationId xmlns:a16="http://schemas.microsoft.com/office/drawing/2014/main" id="{C78AFAF3-1F0E-5947-8ED9-5202F09E9DA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46FC8239-0663-1944-A851-01335AAA04AA}" type="slidenum">
              <a:rPr lang="en-US" altLang="en-US"/>
              <a:pPr>
                <a:spcBef>
                  <a:spcPct val="0"/>
                </a:spcBef>
              </a:pPr>
              <a:t>11</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6D9B3496-1B83-BA46-9399-60661D22F62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B01519D0-F2FB-494A-B70B-AC608753D32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spcBef>
                <a:spcPct val="0"/>
              </a:spcBef>
            </a:pPr>
            <a:r>
              <a:rPr lang="en-US" altLang="en-US" sz="1100">
                <a:solidFill>
                  <a:srgbClr val="000000"/>
                </a:solidFill>
                <a:ea typeface="ＭＳ Ｐゴシック" panose="020B0600070205080204" pitchFamily="34" charset="-128"/>
              </a:rPr>
              <a:t>DEVELOP THESE POINTS, ADDING EXAMPLES FROM YOUR OWN PRACTICE. </a:t>
            </a:r>
          </a:p>
          <a:p>
            <a:pPr marL="228600" indent="-228600" eaLnBrk="1" hangingPunct="1">
              <a:spcBef>
                <a:spcPct val="0"/>
              </a:spcBef>
            </a:pPr>
            <a:r>
              <a:rPr lang="en-US" altLang="en-US" sz="1100">
                <a:solidFill>
                  <a:srgbClr val="000000"/>
                </a:solidFill>
                <a:ea typeface="ＭＳ Ｐゴシック" panose="020B0600070205080204" pitchFamily="34" charset="-128"/>
              </a:rPr>
              <a:t>FOR EXAMPLE:</a:t>
            </a:r>
          </a:p>
          <a:p>
            <a:pPr marL="228600" indent="-228600" eaLnBrk="1" hangingPunct="1">
              <a:lnSpc>
                <a:spcPct val="80000"/>
              </a:lnSpc>
              <a:spcBef>
                <a:spcPct val="0"/>
              </a:spcBef>
            </a:pPr>
            <a:endParaRPr lang="en-US" altLang="en-US" sz="1100">
              <a:solidFill>
                <a:srgbClr val="000000"/>
              </a:solidFill>
              <a:ea typeface="ＭＳ Ｐゴシック" panose="020B0600070205080204" pitchFamily="34" charset="-128"/>
            </a:endParaRPr>
          </a:p>
          <a:p>
            <a:pPr marL="228600" indent="-228600" eaLnBrk="1" hangingPunct="1">
              <a:lnSpc>
                <a:spcPct val="80000"/>
              </a:lnSpc>
              <a:spcBef>
                <a:spcPct val="0"/>
              </a:spcBef>
              <a:buFont typeface="Times" pitchFamily="2" charset="0"/>
              <a:buAutoNum type="arabicPeriod"/>
            </a:pPr>
            <a:r>
              <a:rPr lang="en-US" altLang="en-US" sz="1100">
                <a:solidFill>
                  <a:srgbClr val="000000"/>
                </a:solidFill>
                <a:ea typeface="ＭＳ Ｐゴシック" panose="020B0600070205080204" pitchFamily="34" charset="-128"/>
              </a:rPr>
              <a:t>Nothing against beginners, but interpreting is like in any profession: the more experience your provider has, the better their work will be. </a:t>
            </a:r>
            <a:r>
              <a:rPr lang="en-US" altLang="ja-JP" sz="1100">
                <a:solidFill>
                  <a:srgbClr val="000000"/>
                </a:solidFill>
                <a:ea typeface="ＭＳ Ｐゴシック" panose="020B0600070205080204" pitchFamily="34" charset="-128"/>
              </a:rPr>
              <a:t>To find a good match for your event, ask</a:t>
            </a:r>
            <a:r>
              <a:rPr lang="en-US" altLang="en-US" sz="1100">
                <a:solidFill>
                  <a:srgbClr val="000000"/>
                </a:solidFill>
                <a:ea typeface="ＭＳ Ｐゴシック" panose="020B0600070205080204" pitchFamily="34" charset="-128"/>
              </a:rPr>
              <a:t> potential providers about their experience with the subject matter and event type that you are planning. See if they can provide samples of their work (audio/video) or references that you can contact in advance.</a:t>
            </a:r>
          </a:p>
          <a:p>
            <a:pPr marL="228600" indent="-228600" eaLnBrk="1" hangingPunct="1">
              <a:lnSpc>
                <a:spcPct val="80000"/>
              </a:lnSpc>
              <a:spcBef>
                <a:spcPct val="0"/>
              </a:spcBef>
              <a:buFont typeface="Times" pitchFamily="2" charset="0"/>
              <a:buAutoNum type="arabicPeriod"/>
            </a:pPr>
            <a:r>
              <a:rPr lang="en-US" altLang="en-US" sz="1100">
                <a:solidFill>
                  <a:srgbClr val="000000"/>
                </a:solidFill>
                <a:ea typeface="ＭＳ Ｐゴシック" panose="020B0600070205080204" pitchFamily="34" charset="-128"/>
              </a:rPr>
              <a:t>Does your interpreter possess advanced knowledge of the languages they will use for your event? A broad vocabulary and near-native/native fluency in their working languages are essential to their ability to transmit your messages. Their demonstrable experience or education can be helpful in determining their likely fluency.</a:t>
            </a:r>
          </a:p>
          <a:p>
            <a:pPr marL="228600" indent="-228600" eaLnBrk="1" hangingPunct="1">
              <a:lnSpc>
                <a:spcPct val="80000"/>
              </a:lnSpc>
              <a:spcBef>
                <a:spcPct val="0"/>
              </a:spcBef>
              <a:buFont typeface="Times" pitchFamily="2" charset="0"/>
              <a:buAutoNum type="arabicPeriod"/>
            </a:pPr>
            <a:r>
              <a:rPr lang="en-US" altLang="en-US" sz="1100">
                <a:solidFill>
                  <a:srgbClr val="000000"/>
                </a:solidFill>
                <a:ea typeface="ＭＳ Ｐゴシック" panose="020B0600070205080204" pitchFamily="34" charset="-128"/>
              </a:rPr>
              <a:t>Has your interpreter spent time in a country where their non-native language is spoken? This can give them insight into language, culture, and more. </a:t>
            </a:r>
          </a:p>
          <a:p>
            <a:pPr marL="228600" indent="-228600" eaLnBrk="1" hangingPunct="1">
              <a:lnSpc>
                <a:spcPct val="80000"/>
              </a:lnSpc>
              <a:spcBef>
                <a:spcPct val="0"/>
              </a:spcBef>
              <a:buFont typeface="Times" pitchFamily="2" charset="0"/>
              <a:buAutoNum type="arabicPeriod"/>
            </a:pPr>
            <a:r>
              <a:rPr lang="en-US" altLang="en-US" sz="1100">
                <a:solidFill>
                  <a:srgbClr val="000000"/>
                </a:solidFill>
                <a:ea typeface="ＭＳ Ｐゴシック" panose="020B0600070205080204" pitchFamily="34" charset="-128"/>
              </a:rPr>
              <a:t>Professional interpreters take their work seriously, and their expectations about working conditions will ensure they can adhere to standards about quality for the type of event (such as their use of technology, advance information to get ready for the event, and the need for team members)</a:t>
            </a:r>
          </a:p>
          <a:p>
            <a:pPr marL="228600" indent="-228600" eaLnBrk="1" hangingPunct="1">
              <a:lnSpc>
                <a:spcPct val="80000"/>
              </a:lnSpc>
              <a:spcBef>
                <a:spcPct val="0"/>
              </a:spcBef>
              <a:buFont typeface="Times" pitchFamily="2" charset="0"/>
              <a:buAutoNum type="arabicPeriod"/>
            </a:pPr>
            <a:r>
              <a:rPr lang="en-US" altLang="en-US" sz="1100">
                <a:solidFill>
                  <a:srgbClr val="000000"/>
                </a:solidFill>
                <a:ea typeface="ＭＳ Ｐゴシック" panose="020B0600070205080204" pitchFamily="34" charset="-128"/>
              </a:rPr>
              <a:t>It is also smart to hire </a:t>
            </a:r>
            <a:r>
              <a:rPr lang="en-US" altLang="ja-JP" sz="1100">
                <a:solidFill>
                  <a:srgbClr val="000000"/>
                </a:solidFill>
                <a:ea typeface="ＭＳ Ｐゴシック" panose="020B0600070205080204" pitchFamily="34" charset="-128"/>
              </a:rPr>
              <a:t>someone who is a member of a professional association (like ATA) (and/or who is a credentialed interpreter. If your event involves a highly specialized area, you may want to seek an interpreter who has other qualifications specific to that area. [SPEAKER CAN COMMENT ON HIS/HER QUALIFICATIONS AND SPECIALTIES HERE: CPA, law degree, various certificates, etc.]</a:t>
            </a:r>
          </a:p>
          <a:p>
            <a:pPr marL="228600" indent="-228600" eaLnBrk="1" hangingPunct="1">
              <a:lnSpc>
                <a:spcPct val="80000"/>
              </a:lnSpc>
              <a:spcBef>
                <a:spcPct val="0"/>
              </a:spcBef>
            </a:pPr>
            <a:endParaRPr lang="en-US" altLang="en-US" sz="1100">
              <a:ea typeface="ＭＳ Ｐゴシック" panose="020B0600070205080204" pitchFamily="34" charset="-128"/>
            </a:endParaRPr>
          </a:p>
        </p:txBody>
      </p:sp>
      <p:sp>
        <p:nvSpPr>
          <p:cNvPr id="28676" name="Slide Number Placeholder 3">
            <a:extLst>
              <a:ext uri="{FF2B5EF4-FFF2-40B4-BE49-F238E27FC236}">
                <a16:creationId xmlns:a16="http://schemas.microsoft.com/office/drawing/2014/main" id="{CA9213CD-4F97-9B43-BF10-1758C67AE73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914B0691-5047-B747-BBB3-6F0792F28E42}" type="slidenum">
              <a:rPr lang="en-US" altLang="en-US"/>
              <a:pPr>
                <a:spcBef>
                  <a:spcPct val="0"/>
                </a:spcBef>
              </a:pPr>
              <a:t>12</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7536E26A-D5B3-844E-8122-8BA71B95E85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AD34508E-6372-6344-88A3-59B0D832D15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a:spcBef>
                <a:spcPct val="0"/>
              </a:spcBef>
            </a:pPr>
            <a:r>
              <a:rPr lang="en-US" altLang="en-US" b="1">
                <a:latin typeface="Garamond" panose="02020404030301010803" pitchFamily="18" charset="0"/>
                <a:ea typeface="ＭＳ Ｐゴシック" panose="020B0600070205080204" pitchFamily="34" charset="-128"/>
              </a:rPr>
              <a:t>	</a:t>
            </a:r>
            <a:r>
              <a:rPr lang="en-US" altLang="en-US">
                <a:latin typeface="Calibri (corps)" charset="0"/>
                <a:ea typeface="ＭＳ Ｐゴシック" panose="020B0600070205080204" pitchFamily="34" charset="-128"/>
              </a:rPr>
              <a:t>As they say:  </a:t>
            </a:r>
            <a:r>
              <a:rPr lang="ja-JP" altLang="en-US">
                <a:latin typeface="Calibri (corps)" charset="0"/>
                <a:ea typeface="ＭＳ Ｐゴシック" panose="020B0600070205080204" pitchFamily="34" charset="-128"/>
              </a:rPr>
              <a:t>“</a:t>
            </a:r>
            <a:r>
              <a:rPr lang="en-US" altLang="ja-JP">
                <a:latin typeface="Calibri (corps)" charset="0"/>
                <a:ea typeface="ＭＳ Ｐゴシック" panose="020B0600070205080204" pitchFamily="34" charset="-128"/>
              </a:rPr>
              <a:t>Pay peanuts and you</a:t>
            </a:r>
            <a:r>
              <a:rPr lang="ja-JP" altLang="en-US">
                <a:latin typeface="Calibri (corps)" charset="0"/>
                <a:ea typeface="ＭＳ Ｐゴシック" panose="020B0600070205080204" pitchFamily="34" charset="-128"/>
              </a:rPr>
              <a:t>’</a:t>
            </a:r>
            <a:r>
              <a:rPr lang="en-US" altLang="ja-JP">
                <a:latin typeface="Calibri (corps)" charset="0"/>
                <a:ea typeface="ＭＳ Ｐゴシック" panose="020B0600070205080204" pitchFamily="34" charset="-128"/>
              </a:rPr>
              <a:t>ll get monkeys</a:t>
            </a:r>
            <a:r>
              <a:rPr lang="ja-JP" altLang="en-US">
                <a:latin typeface="Calibri (corps)" charset="0"/>
                <a:ea typeface="ＭＳ Ｐゴシック" panose="020B0600070205080204" pitchFamily="34" charset="-128"/>
              </a:rPr>
              <a:t>”</a:t>
            </a:r>
            <a:r>
              <a:rPr lang="en-US" altLang="ja-JP">
                <a:latin typeface="Calibri (corps)" charset="0"/>
                <a:ea typeface="ＭＳ Ｐゴシック" panose="020B0600070205080204" pitchFamily="34" charset="-128"/>
              </a:rPr>
              <a:t>. </a:t>
            </a:r>
            <a:br>
              <a:rPr lang="en-US" altLang="ja-JP">
                <a:latin typeface="Calibri (corps)" charset="0"/>
                <a:ea typeface="ＭＳ Ｐゴシック" panose="020B0600070205080204" pitchFamily="34" charset="-128"/>
              </a:rPr>
            </a:br>
            <a:endParaRPr lang="en-US" altLang="ja-JP">
              <a:latin typeface="Calibri (corps)" charset="0"/>
              <a:ea typeface="ＭＳ Ｐゴシック" panose="020B0600070205080204" pitchFamily="34" charset="-128"/>
            </a:endParaRPr>
          </a:p>
          <a:p>
            <a:pPr marL="228600" indent="-228600">
              <a:spcBef>
                <a:spcPct val="0"/>
              </a:spcBef>
            </a:pPr>
            <a:r>
              <a:rPr lang="en-US" altLang="en-US">
                <a:latin typeface="Calibri (corps)" charset="0"/>
                <a:ea typeface="ＭＳ Ｐゴシック" panose="020B0600070205080204" pitchFamily="34" charset="-128"/>
              </a:rPr>
              <a:t>There are ways you can reduce your budget safely — often by forward planning and deciding exactly how you want the communication at your event to go.</a:t>
            </a:r>
          </a:p>
          <a:p>
            <a:pPr marL="228600" indent="-228600">
              <a:spcBef>
                <a:spcPct val="0"/>
              </a:spcBef>
            </a:pPr>
            <a:endParaRPr lang="en-US" altLang="en-US">
              <a:latin typeface="Calibri (corps)" charset="0"/>
              <a:ea typeface="ＭＳ Ｐゴシック" panose="020B0600070205080204" pitchFamily="34" charset="-128"/>
            </a:endParaRPr>
          </a:p>
          <a:p>
            <a:pPr marL="228600" indent="-228600">
              <a:spcBef>
                <a:spcPct val="0"/>
              </a:spcBef>
            </a:pPr>
            <a:r>
              <a:rPr lang="en-US" altLang="en-US">
                <a:latin typeface="Calibri (corps)" charset="0"/>
                <a:ea typeface="ＭＳ Ｐゴシック" panose="020B0600070205080204" pitchFamily="34" charset="-128"/>
              </a:rPr>
              <a:t>We recommend using </a:t>
            </a:r>
            <a:r>
              <a:rPr lang="ja-JP" altLang="en-US">
                <a:latin typeface="Calibri (corps)" charset="0"/>
                <a:ea typeface="ＭＳ Ｐゴシック" panose="020B0600070205080204" pitchFamily="34" charset="-128"/>
              </a:rPr>
              <a:t>“</a:t>
            </a:r>
            <a:r>
              <a:rPr lang="en-US" altLang="ja-JP">
                <a:latin typeface="Calibri (corps)" charset="0"/>
                <a:ea typeface="ＭＳ Ｐゴシック" panose="020B0600070205080204" pitchFamily="34" charset="-128"/>
              </a:rPr>
              <a:t>Interpreting, Get</a:t>
            </a:r>
            <a:r>
              <a:rPr lang="fr-FR" altLang="ja-JP">
                <a:latin typeface="Calibri (corps)" charset="0"/>
                <a:ea typeface="ＭＳ Ｐゴシック" panose="020B0600070205080204" pitchFamily="34" charset="-128"/>
              </a:rPr>
              <a:t>t</a:t>
            </a:r>
            <a:r>
              <a:rPr lang="en-US" altLang="ja-JP">
                <a:latin typeface="Calibri (corps)" charset="0"/>
                <a:ea typeface="ＭＳ Ｐゴシック" panose="020B0600070205080204" pitchFamily="34" charset="-128"/>
              </a:rPr>
              <a:t>ing it Right</a:t>
            </a:r>
            <a:r>
              <a:rPr lang="ja-JP" altLang="en-US">
                <a:latin typeface="Calibri (corps)" charset="0"/>
                <a:ea typeface="ＭＳ Ｐゴシック" panose="020B0600070205080204" pitchFamily="34" charset="-128"/>
              </a:rPr>
              <a:t>”</a:t>
            </a:r>
            <a:r>
              <a:rPr lang="en-US" altLang="ja-JP">
                <a:latin typeface="Calibri (corps)" charset="0"/>
                <a:ea typeface="ＭＳ Ｐゴシック" panose="020B0600070205080204" pitchFamily="34" charset="-128"/>
              </a:rPr>
              <a:t> as a resource and factoring interpreting (and even written translation) into your project </a:t>
            </a:r>
            <a:r>
              <a:rPr lang="en-US" altLang="ja-JP" i="1">
                <a:latin typeface="Calibri (corps)" charset="0"/>
                <a:ea typeface="ＭＳ Ｐゴシック" panose="020B0600070205080204" pitchFamily="34" charset="-128"/>
              </a:rPr>
              <a:t>from the beginning. (A separate resource called “Translation, Getting it Right” is available for ensuring your written materials are professionally translated, which can further serve as a supplemental resource for your interpreter)</a:t>
            </a:r>
          </a:p>
          <a:p>
            <a:pPr marL="228600" indent="-228600">
              <a:spcBef>
                <a:spcPct val="0"/>
              </a:spcBef>
            </a:pPr>
            <a:r>
              <a:rPr lang="en-US" altLang="en-US">
                <a:latin typeface="Calibri (corps)" charset="0"/>
                <a:ea typeface="ＭＳ Ｐゴシック" panose="020B0600070205080204" pitchFamily="34" charset="-128"/>
              </a:rPr>
              <a:t>	</a:t>
            </a:r>
          </a:p>
          <a:p>
            <a:pPr marL="228600" indent="-228600">
              <a:spcBef>
                <a:spcPct val="0"/>
              </a:spcBef>
            </a:pPr>
            <a:r>
              <a:rPr lang="en-US" altLang="en-US">
                <a:latin typeface="Calibri (corps)" charset="0"/>
                <a:ea typeface="ＭＳ Ｐゴシック" panose="020B0600070205080204" pitchFamily="34" charset="-128"/>
              </a:rPr>
              <a:t>Paying for the cost of professional interpreting services saves time, money, reputation and the cost of having to engage in clarification conversations or corrective measures down the road. It helps solidify your reputation in any language.</a:t>
            </a:r>
          </a:p>
        </p:txBody>
      </p:sp>
      <p:sp>
        <p:nvSpPr>
          <p:cNvPr id="30724" name="Slide Number Placeholder 3">
            <a:extLst>
              <a:ext uri="{FF2B5EF4-FFF2-40B4-BE49-F238E27FC236}">
                <a16:creationId xmlns:a16="http://schemas.microsoft.com/office/drawing/2014/main" id="{354A12DD-647A-E143-A118-4C3DDC55800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04D46EF0-EFCC-E247-A31B-1271B2A3732D}" type="slidenum">
              <a:rPr lang="en-US" altLang="en-US"/>
              <a:pPr>
                <a:spcBef>
                  <a:spcPct val="0"/>
                </a:spcBef>
              </a:pPr>
              <a:t>13</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2101F952-4AB1-9148-8944-CC3E2048374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id="{BF4D4BCF-98E9-FA4C-97BF-4D782D15129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lnSpc>
                <a:spcPct val="90000"/>
              </a:lnSpc>
              <a:spcBef>
                <a:spcPct val="0"/>
              </a:spcBef>
            </a:pPr>
            <a:r>
              <a:rPr lang="en-US" altLang="en-US" sz="1100">
                <a:solidFill>
                  <a:srgbClr val="FF0000"/>
                </a:solidFill>
                <a:latin typeface="Caibri (corps)" charset="0"/>
                <a:ea typeface="ＭＳ Ｐゴシック" panose="020B0600070205080204" pitchFamily="34" charset="-128"/>
              </a:rPr>
              <a:t>	DEVELOP POINTS BELOW, ADDING EXAMPLES FROM YOUR OWN PRACTICE</a:t>
            </a:r>
          </a:p>
          <a:p>
            <a:pPr marL="228600" indent="-228600" eaLnBrk="1" hangingPunct="1">
              <a:lnSpc>
                <a:spcPct val="90000"/>
              </a:lnSpc>
              <a:spcBef>
                <a:spcPct val="0"/>
              </a:spcBef>
            </a:pPr>
            <a:endParaRPr lang="en-US" altLang="en-US" sz="1100">
              <a:solidFill>
                <a:srgbClr val="FF0000"/>
              </a:solidFill>
              <a:latin typeface="Caibri (corps)" charset="0"/>
              <a:ea typeface="ＭＳ Ｐゴシック" panose="020B0600070205080204" pitchFamily="34" charset="-128"/>
            </a:endParaRPr>
          </a:p>
          <a:p>
            <a:pPr marL="228600" indent="-228600" eaLnBrk="1" hangingPunct="1">
              <a:lnSpc>
                <a:spcPct val="90000"/>
              </a:lnSpc>
              <a:spcBef>
                <a:spcPct val="0"/>
              </a:spcBef>
            </a:pPr>
            <a:r>
              <a:rPr lang="en-US" altLang="en-US" sz="1100">
                <a:solidFill>
                  <a:srgbClr val="FF0000"/>
                </a:solidFill>
                <a:latin typeface="Caibri (corps)" charset="0"/>
                <a:ea typeface="ＭＳ Ｐゴシック" panose="020B0600070205080204" pitchFamily="34" charset="-128"/>
              </a:rPr>
              <a:t>1.	Are there informal events planned where you and your client communicate in a shared language with sufficient fluency for the situation? For example, you may not need an interpreter for a dinner event where the conversation is casual and direct communication will not only be preferred but even a great way to connect with your client outside of the business setting.</a:t>
            </a:r>
            <a:endParaRPr lang="en-US" altLang="ja-JP" sz="1100">
              <a:solidFill>
                <a:srgbClr val="FF0000"/>
              </a:solidFill>
              <a:latin typeface="Caibri (corps)" charset="0"/>
              <a:ea typeface="ＭＳ Ｐゴシック" panose="020B0600070205080204" pitchFamily="34" charset="-128"/>
            </a:endParaRPr>
          </a:p>
          <a:p>
            <a:pPr marL="228600" indent="-228600" eaLnBrk="1" hangingPunct="1">
              <a:lnSpc>
                <a:spcPct val="90000"/>
              </a:lnSpc>
              <a:spcBef>
                <a:spcPct val="0"/>
              </a:spcBef>
              <a:buFont typeface="Times" pitchFamily="2" charset="0"/>
              <a:buChar char="•"/>
            </a:pPr>
            <a:endParaRPr lang="en-US" altLang="en-US" sz="1100">
              <a:solidFill>
                <a:srgbClr val="FF0000"/>
              </a:solidFill>
              <a:latin typeface="Caibri (corps)" charset="0"/>
              <a:ea typeface="ＭＳ Ｐゴシック" panose="020B0600070205080204" pitchFamily="34" charset="-128"/>
            </a:endParaRPr>
          </a:p>
          <a:p>
            <a:pPr marL="228600" indent="-228600" eaLnBrk="1" hangingPunct="1">
              <a:lnSpc>
                <a:spcPct val="90000"/>
              </a:lnSpc>
              <a:spcBef>
                <a:spcPct val="0"/>
              </a:spcBef>
              <a:buFontTx/>
              <a:buAutoNum type="arabicPeriod" startAt="2"/>
            </a:pPr>
            <a:r>
              <a:rPr lang="en-US" altLang="en-US" sz="1100">
                <a:solidFill>
                  <a:srgbClr val="FF0000"/>
                </a:solidFill>
                <a:latin typeface="Caibri (corps)" charset="0"/>
                <a:ea typeface="ＭＳ Ｐゴシック" panose="020B0600070205080204" pitchFamily="34" charset="-128"/>
              </a:rPr>
              <a:t>How much did you spend to develop your plans and materials for your event? If you spent months/years/$$$ on it, skimping on the interpreting service at the last stage of the process is not a good idea. (Far better to accept that you are not ready for the international market).</a:t>
            </a:r>
          </a:p>
          <a:p>
            <a:pPr marL="228600" indent="-228600" eaLnBrk="1" hangingPunct="1">
              <a:lnSpc>
                <a:spcPct val="90000"/>
              </a:lnSpc>
              <a:spcBef>
                <a:spcPct val="0"/>
              </a:spcBef>
              <a:buFontTx/>
              <a:buAutoNum type="arabicPeriod" startAt="2"/>
            </a:pPr>
            <a:endParaRPr lang="en-US" altLang="en-US" sz="1100">
              <a:solidFill>
                <a:srgbClr val="FF0000"/>
              </a:solidFill>
              <a:latin typeface="Caibri (corps)" charset="0"/>
              <a:ea typeface="ＭＳ Ｐゴシック" panose="020B0600070205080204" pitchFamily="34" charset="-128"/>
            </a:endParaRPr>
          </a:p>
          <a:p>
            <a:pPr marL="228600" indent="-228600" eaLnBrk="1" hangingPunct="1">
              <a:lnSpc>
                <a:spcPct val="90000"/>
              </a:lnSpc>
              <a:spcBef>
                <a:spcPct val="0"/>
              </a:spcBef>
            </a:pPr>
            <a:r>
              <a:rPr lang="en-US" altLang="en-US" sz="1100">
                <a:solidFill>
                  <a:srgbClr val="FF0000"/>
                </a:solidFill>
                <a:latin typeface="Caibri (corps)" charset="0"/>
                <a:ea typeface="ＭＳ Ｐゴシック" panose="020B0600070205080204" pitchFamily="34" charset="-128"/>
              </a:rPr>
              <a:t>	In fact, if price is your only criterion, don</a:t>
            </a:r>
            <a:r>
              <a:rPr lang="ja-JP" altLang="en-US" sz="1100">
                <a:solidFill>
                  <a:srgbClr val="FF0000"/>
                </a:solidFill>
                <a:latin typeface="Caibri (corps)" charset="0"/>
                <a:ea typeface="ＭＳ Ｐゴシック" panose="020B0600070205080204" pitchFamily="34" charset="-128"/>
              </a:rPr>
              <a:t>’</a:t>
            </a:r>
            <a:r>
              <a:rPr lang="en-US" altLang="ja-JP" sz="1100">
                <a:solidFill>
                  <a:srgbClr val="FF0000"/>
                </a:solidFill>
                <a:latin typeface="Caibri (corps)" charset="0"/>
                <a:ea typeface="ＭＳ Ｐゴシック" panose="020B0600070205080204" pitchFamily="34" charset="-128"/>
              </a:rPr>
              <a:t>t be surprised if result doesn</a:t>
            </a:r>
            <a:r>
              <a:rPr lang="ja-JP" altLang="en-US" sz="1100">
                <a:solidFill>
                  <a:srgbClr val="FF0000"/>
                </a:solidFill>
                <a:latin typeface="Caibri (corps)" charset="0"/>
                <a:ea typeface="ＭＳ Ｐゴシック" panose="020B0600070205080204" pitchFamily="34" charset="-128"/>
              </a:rPr>
              <a:t>’</a:t>
            </a:r>
            <a:r>
              <a:rPr lang="en-US" altLang="ja-JP" sz="1100">
                <a:solidFill>
                  <a:srgbClr val="FF0000"/>
                </a:solidFill>
                <a:latin typeface="Caibri (corps)" charset="0"/>
                <a:ea typeface="ＭＳ Ｐゴシック" panose="020B0600070205080204" pitchFamily="34" charset="-128"/>
              </a:rPr>
              <a:t>t make the grade. Some suppliers offer unbelievable terms for their service; the results they provide are equally unreal! </a:t>
            </a:r>
            <a:endParaRPr lang="en-US" altLang="en-US" sz="1100">
              <a:solidFill>
                <a:srgbClr val="FF0000"/>
              </a:solidFill>
              <a:latin typeface="Caibri (corps)" charset="0"/>
              <a:ea typeface="ＭＳ Ｐゴシック" panose="020B0600070205080204" pitchFamily="34" charset="-128"/>
            </a:endParaRPr>
          </a:p>
          <a:p>
            <a:pPr marL="228600" indent="-228600" eaLnBrk="1" hangingPunct="1">
              <a:lnSpc>
                <a:spcPct val="90000"/>
              </a:lnSpc>
              <a:spcBef>
                <a:spcPct val="0"/>
              </a:spcBef>
            </a:pPr>
            <a:endParaRPr lang="en-US" altLang="en-US" sz="1100">
              <a:solidFill>
                <a:srgbClr val="FF0000"/>
              </a:solidFill>
              <a:latin typeface="Caibri (corps)" charset="0"/>
              <a:ea typeface="ＭＳ Ｐゴシック" panose="020B0600070205080204" pitchFamily="34" charset="-128"/>
            </a:endParaRPr>
          </a:p>
          <a:p>
            <a:pPr marL="228600" indent="-228600" eaLnBrk="1" hangingPunct="1">
              <a:lnSpc>
                <a:spcPct val="90000"/>
              </a:lnSpc>
              <a:spcBef>
                <a:spcPct val="0"/>
              </a:spcBef>
              <a:buFontTx/>
              <a:buAutoNum type="arabicPeriod" startAt="3"/>
            </a:pPr>
            <a:r>
              <a:rPr lang="en-US" altLang="en-US" sz="1100">
                <a:solidFill>
                  <a:srgbClr val="FF0000"/>
                </a:solidFill>
                <a:latin typeface="Caibri (corps)" charset="0"/>
                <a:ea typeface="ＭＳ Ｐゴシック" panose="020B0600070205080204" pitchFamily="34" charset="-128"/>
              </a:rPr>
              <a:t> If you don</a:t>
            </a:r>
            <a:r>
              <a:rPr lang="ja-JP" altLang="en-US" sz="1100">
                <a:solidFill>
                  <a:srgbClr val="FF0000"/>
                </a:solidFill>
                <a:latin typeface="Caibri (corps)" charset="0"/>
                <a:ea typeface="ＭＳ Ｐゴシック" panose="020B0600070205080204" pitchFamily="34" charset="-128"/>
              </a:rPr>
              <a:t>’</a:t>
            </a:r>
            <a:r>
              <a:rPr lang="en-US" altLang="ja-JP" sz="1100">
                <a:solidFill>
                  <a:srgbClr val="FF0000"/>
                </a:solidFill>
                <a:latin typeface="Caibri (corps)" charset="0"/>
                <a:ea typeface="ＭＳ Ｐゴシック" panose="020B0600070205080204" pitchFamily="34" charset="-128"/>
              </a:rPr>
              <a:t>t plan ahead, expect to pay higher fees (solution: plan ahead)</a:t>
            </a:r>
          </a:p>
          <a:p>
            <a:pPr marL="228600" indent="-228600" eaLnBrk="1" hangingPunct="1">
              <a:lnSpc>
                <a:spcPct val="90000"/>
              </a:lnSpc>
              <a:spcBef>
                <a:spcPct val="0"/>
              </a:spcBef>
              <a:buFontTx/>
              <a:buAutoNum type="arabicPeriod" startAt="3"/>
            </a:pPr>
            <a:endParaRPr lang="en-US" altLang="en-US" sz="1100">
              <a:solidFill>
                <a:srgbClr val="FF0000"/>
              </a:solidFill>
              <a:latin typeface="Caibri (corps)" charset="0"/>
              <a:ea typeface="ＭＳ Ｐゴシック" panose="020B0600070205080204" pitchFamily="34" charset="-128"/>
            </a:endParaRPr>
          </a:p>
          <a:p>
            <a:pPr marL="228600" indent="-228600" eaLnBrk="1" hangingPunct="1">
              <a:lnSpc>
                <a:spcPct val="90000"/>
              </a:lnSpc>
              <a:spcBef>
                <a:spcPct val="0"/>
              </a:spcBef>
              <a:buFontTx/>
              <a:buAutoNum type="arabicPeriod" startAt="3"/>
            </a:pPr>
            <a:r>
              <a:rPr lang="en-US" altLang="en-US" sz="1100">
                <a:solidFill>
                  <a:srgbClr val="FF0000"/>
                </a:solidFill>
                <a:latin typeface="Caibri (corps)" charset="0"/>
                <a:ea typeface="ＭＳ Ｐゴシック" panose="020B0600070205080204" pitchFamily="34" charset="-128"/>
              </a:rPr>
              <a:t> This is only normal: law of supply &amp; demand </a:t>
            </a:r>
            <a:br>
              <a:rPr lang="en-US" altLang="en-US" sz="1100">
                <a:solidFill>
                  <a:srgbClr val="FF0000"/>
                </a:solidFill>
                <a:latin typeface="Caibri (corps)" charset="0"/>
                <a:ea typeface="ＭＳ Ｐゴシック" panose="020B0600070205080204" pitchFamily="34" charset="-128"/>
              </a:rPr>
            </a:br>
            <a:endParaRPr lang="en-US" altLang="en-US" sz="1100">
              <a:solidFill>
                <a:srgbClr val="FF0000"/>
              </a:solidFill>
              <a:latin typeface="Caibri (corps)" charset="0"/>
              <a:ea typeface="ＭＳ Ｐゴシック" panose="020B0600070205080204" pitchFamily="34" charset="-128"/>
            </a:endParaRPr>
          </a:p>
          <a:p>
            <a:pPr marL="228600" indent="-228600" eaLnBrk="1" hangingPunct="1">
              <a:lnSpc>
                <a:spcPct val="90000"/>
              </a:lnSpc>
              <a:spcBef>
                <a:spcPct val="0"/>
              </a:spcBef>
            </a:pPr>
            <a:endParaRPr lang="en-US" altLang="en-US" sz="1100">
              <a:solidFill>
                <a:srgbClr val="FF0000"/>
              </a:solidFill>
              <a:ea typeface="ＭＳ Ｐゴシック" panose="020B0600070205080204" pitchFamily="34" charset="-128"/>
            </a:endParaRPr>
          </a:p>
        </p:txBody>
      </p:sp>
      <p:sp>
        <p:nvSpPr>
          <p:cNvPr id="32772" name="Slide Number Placeholder 3">
            <a:extLst>
              <a:ext uri="{FF2B5EF4-FFF2-40B4-BE49-F238E27FC236}">
                <a16:creationId xmlns:a16="http://schemas.microsoft.com/office/drawing/2014/main" id="{A65CD5F2-58DA-B749-AC49-8D067492591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BED527E2-DCE3-3940-A547-3920CDD83BEF}" type="slidenum">
              <a:rPr lang="en-US" altLang="en-US"/>
              <a:pPr>
                <a:spcBef>
                  <a:spcPct val="0"/>
                </a:spcBef>
              </a:pPr>
              <a:t>14</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C1F5A652-2951-DB40-B17C-02735CF6D9A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id="{C50CBFD4-C59A-044B-95FE-53389E5EE0F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a:solidFill>
                  <a:srgbClr val="000000"/>
                </a:solidFill>
                <a:ea typeface="ＭＳ Ｐゴシック" panose="020B0600070205080204" pitchFamily="34" charset="-128"/>
              </a:rPr>
              <a:t>Your interpreter is a key ally to making your event a success. Professional interpreters are passionate about language, cultural and communication. They know a lot about the process and bring to your event all of the expertise they have built up over their career to date. They will want to understand your needs and your event, so expect to answer questions. They will also benefit from reviewing written materials for your event (and they could help you identify issues with the materials that can be rectified before you go to print – share early!) Your interpreter can also provide cultural insight that will help you facilitate communication and plan your event. Again, share early for the best results!</a:t>
            </a:r>
          </a:p>
          <a:p>
            <a:pPr eaLnBrk="1" hangingPunct="1">
              <a:spcBef>
                <a:spcPct val="0"/>
              </a:spcBef>
            </a:pPr>
            <a:endParaRPr lang="en-US" altLang="en-US">
              <a:solidFill>
                <a:srgbClr val="000000"/>
              </a:solidFill>
              <a:ea typeface="ＭＳ Ｐゴシック" panose="020B0600070205080204" pitchFamily="34" charset="-128"/>
            </a:endParaRPr>
          </a:p>
          <a:p>
            <a:pPr eaLnBrk="1" hangingPunct="1">
              <a:spcBef>
                <a:spcPct val="0"/>
              </a:spcBef>
            </a:pPr>
            <a:r>
              <a:rPr lang="en-US" altLang="en-US">
                <a:solidFill>
                  <a:srgbClr val="000000"/>
                </a:solidFill>
                <a:ea typeface="ＭＳ Ｐゴシック" panose="020B0600070205080204" pitchFamily="34" charset="-128"/>
              </a:rPr>
              <a:t>So when you use a professional interpreter</a:t>
            </a:r>
            <a:r>
              <a:rPr lang="ja-JP" altLang="en-US">
                <a:solidFill>
                  <a:srgbClr val="000000"/>
                </a:solidFill>
                <a:ea typeface="ＭＳ Ｐゴシック" panose="020B0600070205080204" pitchFamily="34" charset="-128"/>
              </a:rPr>
              <a:t>’</a:t>
            </a:r>
            <a:r>
              <a:rPr lang="en-US" altLang="ja-JP">
                <a:solidFill>
                  <a:srgbClr val="000000"/>
                </a:solidFill>
                <a:ea typeface="ＭＳ Ｐゴシック" panose="020B0600070205080204" pitchFamily="34" charset="-128"/>
              </a:rPr>
              <a:t>s services, you are not simply buying words, you are harnessing that expertise —  the power of language — to ensure that you can focus on getting the deal done — and on doing what </a:t>
            </a:r>
            <a:r>
              <a:rPr lang="en-US" altLang="ja-JP" i="1">
                <a:solidFill>
                  <a:srgbClr val="000000"/>
                </a:solidFill>
                <a:ea typeface="ＭＳ Ｐゴシック" panose="020B0600070205080204" pitchFamily="34" charset="-128"/>
              </a:rPr>
              <a:t>you </a:t>
            </a:r>
            <a:r>
              <a:rPr lang="en-US" altLang="ja-JP">
                <a:solidFill>
                  <a:srgbClr val="000000"/>
                </a:solidFill>
                <a:ea typeface="ＭＳ Ｐゴシック" panose="020B0600070205080204" pitchFamily="34" charset="-128"/>
              </a:rPr>
              <a:t>do best.</a:t>
            </a:r>
          </a:p>
          <a:p>
            <a:pPr eaLnBrk="1" hangingPunct="1">
              <a:spcBef>
                <a:spcPct val="0"/>
              </a:spcBef>
            </a:pPr>
            <a:endParaRPr lang="en-US" altLang="en-US">
              <a:solidFill>
                <a:srgbClr val="000000"/>
              </a:solidFill>
              <a:ea typeface="ＭＳ Ｐゴシック" panose="020B0600070205080204" pitchFamily="34" charset="-128"/>
            </a:endParaRPr>
          </a:p>
          <a:p>
            <a:pPr eaLnBrk="1" hangingPunct="1">
              <a:spcBef>
                <a:spcPct val="0"/>
              </a:spcBef>
            </a:pPr>
            <a:r>
              <a:rPr lang="en-US" altLang="en-US" i="1">
                <a:solidFill>
                  <a:srgbClr val="000000"/>
                </a:solidFill>
                <a:latin typeface="Caibri (corps)" charset="0"/>
                <a:ea typeface="ＭＳ Ｐゴシック" panose="020B0600070205080204" pitchFamily="34" charset="-128"/>
              </a:rPr>
              <a:t>OVER TO YOU! </a:t>
            </a:r>
            <a:br>
              <a:rPr lang="en-US" altLang="en-US" i="1">
                <a:solidFill>
                  <a:srgbClr val="000000"/>
                </a:solidFill>
                <a:latin typeface="Caibri (corps)" charset="0"/>
                <a:ea typeface="ＭＳ Ｐゴシック" panose="020B0600070205080204" pitchFamily="34" charset="-128"/>
              </a:rPr>
            </a:br>
            <a:r>
              <a:rPr lang="en-US" altLang="en-US" i="1">
                <a:solidFill>
                  <a:srgbClr val="000000"/>
                </a:solidFill>
                <a:latin typeface="Caibri (corps)" charset="0"/>
                <a:ea typeface="ＭＳ Ｐゴシック" panose="020B0600070205080204" pitchFamily="34" charset="-128"/>
              </a:rPr>
              <a:t>DEVELOP THESE POINTS, ADDING EXAMPLES FROM YOUR OWN PRACTICE.</a:t>
            </a:r>
          </a:p>
          <a:p>
            <a:pPr eaLnBrk="1" hangingPunct="1">
              <a:spcBef>
                <a:spcPct val="0"/>
              </a:spcBef>
            </a:pPr>
            <a:endParaRPr lang="en-US" altLang="ja-JP">
              <a:solidFill>
                <a:srgbClr val="000000"/>
              </a:solidFill>
              <a:ea typeface="ＭＳ Ｐゴシック" panose="020B0600070205080204" pitchFamily="34" charset="-128"/>
            </a:endParaRPr>
          </a:p>
          <a:p>
            <a:pPr eaLnBrk="1" hangingPunct="1">
              <a:spcBef>
                <a:spcPct val="0"/>
              </a:spcBef>
            </a:pPr>
            <a:endParaRPr lang="en-US" altLang="en-US">
              <a:ea typeface="ＭＳ Ｐゴシック" panose="020B0600070205080204" pitchFamily="34" charset="-128"/>
            </a:endParaRPr>
          </a:p>
        </p:txBody>
      </p:sp>
      <p:sp>
        <p:nvSpPr>
          <p:cNvPr id="34820" name="Slide Number Placeholder 3">
            <a:extLst>
              <a:ext uri="{FF2B5EF4-FFF2-40B4-BE49-F238E27FC236}">
                <a16:creationId xmlns:a16="http://schemas.microsoft.com/office/drawing/2014/main" id="{8D2AC433-2662-0247-85C0-A17EE8D554B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ADC7323F-0B19-AF4A-AB60-3460EB62E15E}" type="slidenum">
              <a:rPr lang="en-US" altLang="en-US"/>
              <a:pPr>
                <a:spcBef>
                  <a:spcPct val="0"/>
                </a:spcBef>
              </a:pPr>
              <a:t>15</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6C8EF06A-E100-EC4F-80E8-9E2EFC0128F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a:extLst>
              <a:ext uri="{FF2B5EF4-FFF2-40B4-BE49-F238E27FC236}">
                <a16:creationId xmlns:a16="http://schemas.microsoft.com/office/drawing/2014/main" id="{AEB0BCD6-ACA5-3E41-ACC8-1F279181479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dirty="0">
                <a:solidFill>
                  <a:srgbClr val="000000"/>
                </a:solidFill>
                <a:ea typeface="ＭＳ Ｐゴシック" panose="020B0600070205080204" pitchFamily="34" charset="-128"/>
              </a:rPr>
              <a:t>BIG CLOSE:</a:t>
            </a:r>
          </a:p>
          <a:p>
            <a:pPr eaLnBrk="1" hangingPunct="1">
              <a:spcBef>
                <a:spcPct val="0"/>
              </a:spcBef>
            </a:pPr>
            <a:r>
              <a:rPr lang="en-US" altLang="en-US">
                <a:solidFill>
                  <a:srgbClr val="000000"/>
                </a:solidFill>
                <a:ea typeface="ＭＳ Ｐゴシック" panose="020B0600070205080204" pitchFamily="34" charset="-128"/>
              </a:rPr>
              <a:t>REPEAT THE CORE MESSAGE AND OFFER TO ANSWER ANY QUESTIONS YOUR AUDIENCE MIGHT HAVE.</a:t>
            </a:r>
          </a:p>
          <a:p>
            <a:pPr eaLnBrk="1" hangingPunct="1">
              <a:spcBef>
                <a:spcPct val="0"/>
              </a:spcBef>
            </a:pPr>
            <a:endParaRPr lang="en-US" altLang="en-US">
              <a:ea typeface="ＭＳ Ｐゴシック" panose="020B0600070205080204" pitchFamily="34" charset="-128"/>
            </a:endParaRPr>
          </a:p>
        </p:txBody>
      </p:sp>
      <p:sp>
        <p:nvSpPr>
          <p:cNvPr id="36868" name="Slide Number Placeholder 3">
            <a:extLst>
              <a:ext uri="{FF2B5EF4-FFF2-40B4-BE49-F238E27FC236}">
                <a16:creationId xmlns:a16="http://schemas.microsoft.com/office/drawing/2014/main" id="{C1C947E2-95C9-9E4C-993B-ED9959B59F0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C3682BF9-58E9-5949-A41E-C05876FFEE9B}" type="slidenum">
              <a:rPr lang="en-US" altLang="en-US"/>
              <a:pPr>
                <a:spcBef>
                  <a:spcPct val="0"/>
                </a:spcBef>
              </a:pPr>
              <a:t>16</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E662A04F-90D8-9E47-99B5-C700FEEBFE6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20DFE0CD-0390-8D44-8A5B-7DF30BA529A5}" type="slidenum">
              <a:rPr lang="en-US" altLang="en-US"/>
              <a:pPr>
                <a:spcBef>
                  <a:spcPct val="0"/>
                </a:spcBef>
              </a:pPr>
              <a:t>2</a:t>
            </a:fld>
            <a:endParaRPr lang="en-US" altLang="en-US"/>
          </a:p>
        </p:txBody>
      </p:sp>
      <p:sp>
        <p:nvSpPr>
          <p:cNvPr id="8195" name="Rectangle 2">
            <a:extLst>
              <a:ext uri="{FF2B5EF4-FFF2-40B4-BE49-F238E27FC236}">
                <a16:creationId xmlns:a16="http://schemas.microsoft.com/office/drawing/2014/main" id="{8A7AAC69-80A9-284F-A225-F6BB326C714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6" name="Rectangle 3">
            <a:extLst>
              <a:ext uri="{FF2B5EF4-FFF2-40B4-BE49-F238E27FC236}">
                <a16:creationId xmlns:a16="http://schemas.microsoft.com/office/drawing/2014/main" id="{676C473F-D79D-FF4C-9D12-C882CD20110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z="1100" dirty="0">
                <a:solidFill>
                  <a:srgbClr val="000000"/>
                </a:solidFill>
                <a:ea typeface="ＭＳ Ｐゴシック" panose="020B0600070205080204" pitchFamily="34" charset="-128"/>
              </a:rPr>
              <a:t>Start with a humorous or memorable </a:t>
            </a:r>
            <a:r>
              <a:rPr lang="ja-JP" altLang="en-US" sz="1100">
                <a:solidFill>
                  <a:srgbClr val="000000"/>
                </a:solidFill>
                <a:ea typeface="ＭＳ Ｐゴシック" panose="020B0600070205080204" pitchFamily="34" charset="-128"/>
              </a:rPr>
              <a:t>“</a:t>
            </a:r>
            <a:r>
              <a:rPr lang="en-US" altLang="ja-JP" sz="1100" dirty="0">
                <a:solidFill>
                  <a:srgbClr val="000000"/>
                </a:solidFill>
                <a:ea typeface="ＭＳ Ｐゴシック" panose="020B0600070205080204" pitchFamily="34" charset="-128"/>
              </a:rPr>
              <a:t>hook</a:t>
            </a:r>
            <a:r>
              <a:rPr lang="ja-JP" altLang="en-US" sz="1100">
                <a:solidFill>
                  <a:srgbClr val="000000"/>
                </a:solidFill>
                <a:ea typeface="ＭＳ Ｐゴシック" panose="020B0600070205080204" pitchFamily="34" charset="-128"/>
              </a:rPr>
              <a:t>”</a:t>
            </a:r>
            <a:r>
              <a:rPr lang="en-US" altLang="ja-JP" sz="1100" dirty="0">
                <a:solidFill>
                  <a:srgbClr val="000000"/>
                </a:solidFill>
                <a:ea typeface="ＭＳ Ｐゴシック" panose="020B0600070205080204" pitchFamily="34" charset="-128"/>
              </a:rPr>
              <a:t> to quickly illustrate the impact of professional interpreting.</a:t>
            </a:r>
          </a:p>
          <a:p>
            <a:pPr eaLnBrk="1" hangingPunct="1">
              <a:spcBef>
                <a:spcPct val="0"/>
              </a:spcBef>
            </a:pPr>
            <a:endParaRPr lang="en-US" altLang="en-US" dirty="0">
              <a:solidFill>
                <a:srgbClr val="000000"/>
              </a:solidFill>
              <a:ea typeface="ＭＳ Ｐゴシック" panose="020B0600070205080204" pitchFamily="34" charset="-128"/>
            </a:endParaRPr>
          </a:p>
          <a:p>
            <a:pPr eaLnBrk="1" hangingPunct="1">
              <a:spcBef>
                <a:spcPct val="0"/>
              </a:spcBef>
            </a:pPr>
            <a:r>
              <a:rPr lang="en-US" altLang="en-US" b="1" dirty="0">
                <a:ea typeface="ＭＳ Ｐゴシック" panose="020B0600070205080204" pitchFamily="34" charset="-128"/>
              </a:rPr>
              <a:t>Sample statements </a:t>
            </a:r>
          </a:p>
          <a:p>
            <a:pPr eaLnBrk="1" hangingPunct="1">
              <a:spcBef>
                <a:spcPct val="0"/>
              </a:spcBef>
            </a:pPr>
            <a:r>
              <a:rPr lang="en-US" altLang="en-US" dirty="0">
                <a:solidFill>
                  <a:srgbClr val="000000"/>
                </a:solidFill>
                <a:ea typeface="ＭＳ Ｐゴシック" panose="020B0600070205080204" pitchFamily="34" charset="-128"/>
              </a:rPr>
              <a:t>You may remember the 2020 Oscars, when the director of the film “Parasite” spoke through an interpreter when he took the stage for multiple awards. His acceptance speeches were funny and poignant, and the seemingly effortless work of his interpreter allowed us to instantly understand his personality and wit.</a:t>
            </a:r>
          </a:p>
          <a:p>
            <a:pPr eaLnBrk="1" hangingPunct="1">
              <a:spcBef>
                <a:spcPct val="0"/>
              </a:spcBef>
            </a:pPr>
            <a:endParaRPr lang="en-US" altLang="en-US" dirty="0">
              <a:solidFill>
                <a:srgbClr val="000000"/>
              </a:solidFill>
              <a:ea typeface="ＭＳ Ｐゴシック" panose="020B0600070205080204" pitchFamily="34" charset="-128"/>
            </a:endParaRPr>
          </a:p>
          <a:p>
            <a:pPr eaLnBrk="1" hangingPunct="1">
              <a:spcBef>
                <a:spcPct val="0"/>
              </a:spcBef>
            </a:pPr>
            <a:r>
              <a:rPr lang="en-US" altLang="ja-JP" dirty="0">
                <a:solidFill>
                  <a:srgbClr val="000000"/>
                </a:solidFill>
                <a:ea typeface="ＭＳ Ｐゴシック" panose="020B0600070205080204" pitchFamily="34" charset="-128"/>
              </a:rPr>
              <a:t>When the spoken word is transmitted by a professional interpreter, communication is seamless and language barriers vanish.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399A82D0-DCAA-7C49-B7FF-AB8819BDE72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8201F586-AF56-054F-B1C2-F9AE76B888A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spcBef>
                <a:spcPct val="0"/>
              </a:spcBef>
            </a:pPr>
            <a:r>
              <a:rPr lang="en-US" altLang="en-US" b="1">
                <a:ea typeface="ＭＳ Ｐゴシック" panose="020B0600070205080204" pitchFamily="34" charset="-128"/>
              </a:rPr>
              <a:t>Sample statements </a:t>
            </a:r>
            <a:endParaRPr lang="en-US" altLang="ja-JP">
              <a:latin typeface="Calibri (corps)" charset="0"/>
              <a:ea typeface="ＭＳ Ｐゴシック" panose="020B0600070205080204" pitchFamily="34" charset="-128"/>
            </a:endParaRPr>
          </a:p>
          <a:p>
            <a:pPr marL="228600" indent="-228600" eaLnBrk="1" hangingPunct="1">
              <a:spcBef>
                <a:spcPct val="0"/>
              </a:spcBef>
            </a:pPr>
            <a:r>
              <a:rPr lang="en-US" altLang="ja-JP">
                <a:latin typeface="Calibri (corps)" charset="0"/>
                <a:ea typeface="ＭＳ Ｐゴシック" panose="020B0600070205080204" pitchFamily="34" charset="-128"/>
              </a:rPr>
              <a:t>So… why use an interpreter?</a:t>
            </a:r>
          </a:p>
          <a:p>
            <a:pPr marL="228600" indent="-228600" eaLnBrk="1" hangingPunct="1">
              <a:spcBef>
                <a:spcPct val="0"/>
              </a:spcBef>
              <a:buFontTx/>
              <a:buAutoNum type="arabicPeriod"/>
            </a:pPr>
            <a:r>
              <a:rPr lang="en-US" altLang="en-US">
                <a:latin typeface="Calibri (corps)" charset="0"/>
                <a:ea typeface="ＭＳ Ｐゴシック" panose="020B0600070205080204" pitchFamily="34" charset="-128"/>
              </a:rPr>
              <a:t>Because not everybody speaks your language… far from it!</a:t>
            </a:r>
            <a:br>
              <a:rPr lang="en-US" altLang="en-US">
                <a:latin typeface="Calibri (corps)" charset="0"/>
                <a:ea typeface="ＭＳ Ｐゴシック" panose="020B0600070205080204" pitchFamily="34" charset="-128"/>
              </a:rPr>
            </a:br>
            <a:r>
              <a:rPr lang="en-US" altLang="en-US">
                <a:latin typeface="Calibri (corps)" charset="0"/>
                <a:ea typeface="ＭＳ Ｐゴシック" panose="020B0600070205080204" pitchFamily="34" charset="-128"/>
              </a:rPr>
              <a:t>	In 2020, the top ten languages in use on the Internet are Chinese, Spanish, Arabic, Portuguese, Indonesian, French, Japanese, Russian, German, and of course, English (source: </a:t>
            </a:r>
            <a:r>
              <a:rPr lang="en-US" altLang="en-US">
                <a:ea typeface="ＭＳ Ｐゴシック" panose="020B0600070205080204" pitchFamily="34" charset="-128"/>
                <a:hlinkClick r:id="rId3"/>
              </a:rPr>
              <a:t>https://www.internetworldstats.com/stats7.htm</a:t>
            </a:r>
            <a:r>
              <a:rPr lang="en-US" altLang="en-US">
                <a:ea typeface="ＭＳ Ｐゴシック" panose="020B0600070205080204" pitchFamily="34" charset="-128"/>
              </a:rPr>
              <a:t>). </a:t>
            </a:r>
          </a:p>
          <a:p>
            <a:pPr lvl="1" eaLnBrk="1" hangingPunct="1">
              <a:spcBef>
                <a:spcPct val="0"/>
              </a:spcBef>
            </a:pPr>
            <a:endParaRPr lang="en-US" altLang="en-US">
              <a:latin typeface="Calibri (corps)" charset="0"/>
              <a:ea typeface="ＭＳ Ｐゴシック" panose="020B0600070205080204" pitchFamily="34" charset="-128"/>
            </a:endParaRPr>
          </a:p>
          <a:p>
            <a:pPr marL="228600" indent="-228600" eaLnBrk="1" hangingPunct="1">
              <a:spcBef>
                <a:spcPct val="0"/>
              </a:spcBef>
            </a:pPr>
            <a:r>
              <a:rPr lang="en-US" altLang="en-US">
                <a:latin typeface="Calibri (corps)" charset="0"/>
                <a:ea typeface="ＭＳ Ｐゴシック" panose="020B0600070205080204" pitchFamily="34" charset="-128"/>
              </a:rPr>
              <a:t>2.  Because accurate communication with your audience reduces risks, prevents embarrassment, and can boost sales. In the Graziadio Business Review, Dr. Jennifer Roney wrote, “The choice of an interpreter may be one of the most important choices you make when conducting business globally.” (source: </a:t>
            </a:r>
            <a:r>
              <a:rPr lang="en-US" altLang="en-US">
                <a:ea typeface="ＭＳ Ｐゴシック" panose="020B0600070205080204" pitchFamily="34" charset="-128"/>
                <a:hlinkClick r:id="rId4"/>
              </a:rPr>
              <a:t>https://gbr.pepperdine.edu/2010/08/language-culture-and-global-business/</a:t>
            </a:r>
            <a:r>
              <a:rPr lang="en-US" altLang="en-US">
                <a:ea typeface="ＭＳ Ｐゴシック" panose="020B0600070205080204" pitchFamily="34" charset="-128"/>
              </a:rPr>
              <a:t>)</a:t>
            </a:r>
            <a:endParaRPr lang="en-US" altLang="en-US">
              <a:latin typeface="Calibri (corps)" charset="0"/>
              <a:ea typeface="ＭＳ Ｐゴシック" panose="020B0600070205080204" pitchFamily="34" charset="-128"/>
            </a:endParaRPr>
          </a:p>
        </p:txBody>
      </p:sp>
      <p:sp>
        <p:nvSpPr>
          <p:cNvPr id="10244" name="Slide Number Placeholder 3">
            <a:extLst>
              <a:ext uri="{FF2B5EF4-FFF2-40B4-BE49-F238E27FC236}">
                <a16:creationId xmlns:a16="http://schemas.microsoft.com/office/drawing/2014/main" id="{37EB420D-862E-AC4A-8A04-F7A0E60C4C9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98D8DFBB-69C1-104C-9AC5-1E9A43601B7F}" type="slidenum">
              <a:rPr lang="en-US" altLang="en-US"/>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770EE7BE-F1B4-054C-BE48-72B356F9707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78CF98D6-FCED-1040-99F9-15F1AE320A5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ea typeface="ＭＳ Ｐゴシック" panose="020B0600070205080204" pitchFamily="34" charset="-128"/>
              </a:rPr>
              <a:t>EXAMPLES:</a:t>
            </a:r>
          </a:p>
          <a:p>
            <a:endParaRPr lang="en-US" altLang="en-US">
              <a:ea typeface="ＭＳ Ｐゴシック" panose="020B0600070205080204" pitchFamily="34" charset="-128"/>
            </a:endParaRPr>
          </a:p>
          <a:p>
            <a:r>
              <a:rPr lang="en-US" altLang="en-US">
                <a:ea typeface="ＭＳ Ｐゴシック" panose="020B0600070205080204" pitchFamily="34" charset="-128"/>
              </a:rPr>
              <a:t>Professional interpreters work in a variety of high-stakes and internationally-visible situations, where accurate and culturally-appropriate communication is crucial, like we see in the images here. These are examples of international events in the realm of diplomacy, politics, business and sports.</a:t>
            </a:r>
          </a:p>
        </p:txBody>
      </p:sp>
      <p:sp>
        <p:nvSpPr>
          <p:cNvPr id="12292" name="Slide Number Placeholder 3">
            <a:extLst>
              <a:ext uri="{FF2B5EF4-FFF2-40B4-BE49-F238E27FC236}">
                <a16:creationId xmlns:a16="http://schemas.microsoft.com/office/drawing/2014/main" id="{31AD62FE-64E5-834A-86A3-227364DE5F6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EA856114-B837-D647-A803-049F8E8631BE}" type="slidenum">
              <a:rPr lang="en-US" altLang="en-US">
                <a:latin typeface="Calibri" panose="020F0502020204030204" pitchFamily="34" charset="0"/>
              </a:rPr>
              <a:pPr/>
              <a:t>4</a:t>
            </a:fld>
            <a:endParaRPr lang="en-US" altLang="en-US">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ADFBB48C-408D-2A48-A142-0617A69C3C0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29F81459-24B8-4742-9B51-A894FDC27A8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spcBef>
                <a:spcPct val="0"/>
              </a:spcBef>
            </a:pPr>
            <a:r>
              <a:rPr lang="en-US" altLang="en-US">
                <a:latin typeface="Calibri (corps)" charset="0"/>
                <a:ea typeface="ＭＳ Ｐゴシック" panose="020B0600070205080204" pitchFamily="34" charset="-128"/>
              </a:rPr>
              <a:t>It takes more than just the ability to speak two languages to be an interpreter. Professional interpreters have the education, experience and expertise to understand the nuances in one language and transfer them to another. The right interpreter for your event will also have solid knowledge of your industry and experience interpreting the type of event you will be conducting. In addition, a professional interpreter will know how to culturally adapt your content to the target audience you are trying to reach at your event. It is true that you only get one chance to make a first impression, so make sure it counts. </a:t>
            </a:r>
          </a:p>
          <a:p>
            <a:pPr marL="228600" indent="-228600" eaLnBrk="1" hangingPunct="1">
              <a:spcBef>
                <a:spcPct val="0"/>
              </a:spcBef>
            </a:pPr>
            <a:endParaRPr lang="en-US" altLang="en-US">
              <a:latin typeface="Calibri (corps)" charset="0"/>
              <a:ea typeface="ＭＳ Ｐゴシック" panose="020B0600070205080204" pitchFamily="34" charset="-128"/>
            </a:endParaRPr>
          </a:p>
        </p:txBody>
      </p:sp>
      <p:sp>
        <p:nvSpPr>
          <p:cNvPr id="14340" name="Slide Number Placeholder 3">
            <a:extLst>
              <a:ext uri="{FF2B5EF4-FFF2-40B4-BE49-F238E27FC236}">
                <a16:creationId xmlns:a16="http://schemas.microsoft.com/office/drawing/2014/main" id="{7D62E6AD-62C7-3547-A810-E0D75E42DAD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6ECD5D2E-424B-F846-B5F9-E4512AC6E7D2}" type="slidenum">
              <a:rPr lang="en-US" altLang="en-US"/>
              <a:pPr>
                <a:spcBef>
                  <a:spcPct val="0"/>
                </a:spcBef>
              </a:pPr>
              <a:t>5</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7CE7A8E4-1BA9-E341-902A-21901508F89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E256A451-93B6-6F44-BEAC-98B12D786D7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ea typeface="ＭＳ Ｐゴシック" panose="020B0600070205080204" pitchFamily="34" charset="-128"/>
              </a:rPr>
              <a:t>EXAMPLE</a:t>
            </a:r>
          </a:p>
          <a:p>
            <a:r>
              <a:rPr lang="en-US" altLang="en-US">
                <a:ea typeface="ＭＳ Ｐゴシック" panose="020B0600070205080204" pitchFamily="34" charset="-128"/>
              </a:rPr>
              <a:t>Failure to use a professional interpreter can reflect negatively on the message itself, or even become the news altogether. This image is from the Nelson Mandela memorial service, where the interpreter we see on the right was called a ‘fake’ sign language interpreter. Most of us probably learned about it after the event, but just imagine being an audience member relying on the interpreter for full participation in the service. Without a professional interpreter, your message—and your audience—can be lost.</a:t>
            </a:r>
          </a:p>
        </p:txBody>
      </p:sp>
      <p:sp>
        <p:nvSpPr>
          <p:cNvPr id="16388" name="Slide Number Placeholder 3">
            <a:extLst>
              <a:ext uri="{FF2B5EF4-FFF2-40B4-BE49-F238E27FC236}">
                <a16:creationId xmlns:a16="http://schemas.microsoft.com/office/drawing/2014/main" id="{50B187BA-470A-C245-B00F-3F42334AA5F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363286D7-6105-9D4C-AB0D-F0553F7DDDD0}" type="slidenum">
              <a:rPr lang="en-US" altLang="en-US"/>
              <a:pPr>
                <a:spcBef>
                  <a:spcPct val="0"/>
                </a:spcBef>
              </a:pPr>
              <a:t>6</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F9AF4FBC-247D-8C43-A47C-D4DDD108EDF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77FEC127-0D12-4E44-8615-D4C28D7C076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a:solidFill>
                  <a:srgbClr val="000000"/>
                </a:solidFill>
                <a:latin typeface="Calibri (corps)" charset="0"/>
                <a:ea typeface="ＭＳ Ｐゴシック" panose="020B0600070205080204" pitchFamily="34" charset="-128"/>
              </a:rPr>
              <a:t>This statement highlights a problem specific to interpretation: </a:t>
            </a:r>
          </a:p>
          <a:p>
            <a:pPr eaLnBrk="1" hangingPunct="1">
              <a:spcBef>
                <a:spcPct val="0"/>
              </a:spcBef>
            </a:pPr>
            <a:endParaRPr lang="en-US" altLang="en-US">
              <a:solidFill>
                <a:srgbClr val="000000"/>
              </a:solidFill>
              <a:latin typeface="Calibri (corps)" charset="0"/>
              <a:ea typeface="ＭＳ Ｐゴシック" panose="020B0600070205080204" pitchFamily="34" charset="-128"/>
            </a:endParaRPr>
          </a:p>
          <a:p>
            <a:pPr eaLnBrk="1" hangingPunct="1">
              <a:spcBef>
                <a:spcPct val="0"/>
              </a:spcBef>
            </a:pPr>
            <a:r>
              <a:rPr lang="en-US" altLang="en-US">
                <a:solidFill>
                  <a:srgbClr val="000000"/>
                </a:solidFill>
                <a:latin typeface="Calibri (corps)" charset="0"/>
                <a:ea typeface="ＭＳ Ｐゴシック" panose="020B0600070205080204" pitchFamily="34" charset="-128"/>
              </a:rPr>
              <a:t>If your own language skills are limited, or you are relying upon an interpreter who has limited language skills, your listener may miss important information and never even ask for clarification out of politeness or other social norms. They can also lose trust in you and become hesitant to do business with you in the future.  </a:t>
            </a:r>
          </a:p>
          <a:p>
            <a:pPr eaLnBrk="1" hangingPunct="1">
              <a:spcBef>
                <a:spcPct val="0"/>
              </a:spcBef>
            </a:pPr>
            <a:endParaRPr lang="en-US" altLang="en-US">
              <a:solidFill>
                <a:srgbClr val="000000"/>
              </a:solidFill>
              <a:latin typeface="Calibri (corps)" charset="0"/>
              <a:ea typeface="ＭＳ Ｐゴシック" panose="020B0600070205080204" pitchFamily="34" charset="-128"/>
            </a:endParaRPr>
          </a:p>
          <a:p>
            <a:pPr eaLnBrk="1" hangingPunct="1">
              <a:spcBef>
                <a:spcPct val="0"/>
              </a:spcBef>
            </a:pPr>
            <a:r>
              <a:rPr lang="en-US" altLang="en-US">
                <a:solidFill>
                  <a:srgbClr val="000000"/>
                </a:solidFill>
                <a:latin typeface="Calibri (corps)" charset="0"/>
                <a:ea typeface="ＭＳ Ｐゴシック" panose="020B0600070205080204" pitchFamily="34" charset="-128"/>
              </a:rPr>
              <a:t>This is yet another reason why you should use a qualified interpreter for your communication needs: someone you can trust (and who has their own reputation to look out for). </a:t>
            </a:r>
          </a:p>
          <a:p>
            <a:pPr eaLnBrk="1" hangingPunct="1">
              <a:spcBef>
                <a:spcPct val="0"/>
              </a:spcBef>
            </a:pPr>
            <a:endParaRPr lang="en-US" altLang="en-US">
              <a:solidFill>
                <a:srgbClr val="000000"/>
              </a:solidFill>
              <a:latin typeface="Calibri (corps)" charset="0"/>
              <a:ea typeface="ＭＳ Ｐゴシック" panose="020B0600070205080204" pitchFamily="34" charset="-128"/>
            </a:endParaRPr>
          </a:p>
          <a:p>
            <a:pPr eaLnBrk="1" hangingPunct="1">
              <a:spcBef>
                <a:spcPct val="0"/>
              </a:spcBef>
            </a:pPr>
            <a:r>
              <a:rPr lang="en-US" altLang="en-US">
                <a:solidFill>
                  <a:srgbClr val="000000"/>
                </a:solidFill>
                <a:latin typeface="Calibri (corps)" charset="0"/>
                <a:ea typeface="ＭＳ Ｐゴシック" panose="020B0600070205080204" pitchFamily="34" charset="-128"/>
              </a:rPr>
              <a:t>A professional, recognized interpreter who knows how to ensure your message is conveyed as you intended and that communication is seamless overall.</a:t>
            </a:r>
          </a:p>
          <a:p>
            <a:pPr eaLnBrk="1" hangingPunct="1">
              <a:spcBef>
                <a:spcPct val="0"/>
              </a:spcBef>
            </a:pPr>
            <a:endParaRPr lang="en-US" altLang="en-US">
              <a:ea typeface="ＭＳ Ｐゴシック" panose="020B0600070205080204" pitchFamily="34" charset="-128"/>
            </a:endParaRPr>
          </a:p>
        </p:txBody>
      </p:sp>
      <p:sp>
        <p:nvSpPr>
          <p:cNvPr id="18436" name="Slide Number Placeholder 3">
            <a:extLst>
              <a:ext uri="{FF2B5EF4-FFF2-40B4-BE49-F238E27FC236}">
                <a16:creationId xmlns:a16="http://schemas.microsoft.com/office/drawing/2014/main" id="{DC67FAB4-45B4-4042-9731-9E7931D7E9F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62A9ED2D-3C01-1340-914B-8A0197B71B3A}" type="slidenum">
              <a:rPr lang="en-US" altLang="en-US"/>
              <a:pPr>
                <a:spcBef>
                  <a:spcPct val="0"/>
                </a:spcBef>
              </a:pPr>
              <a:t>7</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8DF51F8C-24EC-5947-B91F-48F27A64F99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2" name="Notes Placeholder 2">
            <a:extLst>
              <a:ext uri="{FF2B5EF4-FFF2-40B4-BE49-F238E27FC236}">
                <a16:creationId xmlns:a16="http://schemas.microsoft.com/office/drawing/2014/main" id="{DC0CBA44-C5B1-A040-9852-E348B661B904}"/>
              </a:ext>
            </a:extLst>
          </p:cNvPr>
          <p:cNvSpPr>
            <a:spLocks noGrp="1"/>
          </p:cNvSpPr>
          <p:nvPr>
            <p:ph type="body" idx="1"/>
          </p:nvPr>
        </p:nvSpPr>
        <p:spPr bwMode="auto"/>
        <p:txBody>
          <a:bodyPr>
            <a:normAutofit fontScale="92500" lnSpcReduction="10000"/>
          </a:bodyPr>
          <a:lstStyle/>
          <a:p>
            <a:pPr eaLnBrk="1" hangingPunct="1">
              <a:spcBef>
                <a:spcPct val="0"/>
              </a:spcBef>
              <a:defRPr/>
            </a:pPr>
            <a:r>
              <a:rPr lang="en-US" altLang="en-US" dirty="0">
                <a:solidFill>
                  <a:srgbClr val="000000"/>
                </a:solidFill>
                <a:ea typeface="ＭＳ Ｐゴシック" panose="020B0600070205080204" pitchFamily="34" charset="-128"/>
              </a:rPr>
              <a:t>Today I want to give you some practical advice about how to ensure high-quality communication while minimizing cost and stress.</a:t>
            </a:r>
          </a:p>
          <a:p>
            <a:pPr eaLnBrk="1" hangingPunct="1">
              <a:spcBef>
                <a:spcPct val="0"/>
              </a:spcBef>
              <a:defRPr/>
            </a:pPr>
            <a:r>
              <a:rPr lang="en-US" altLang="en-US" dirty="0">
                <a:solidFill>
                  <a:srgbClr val="000000"/>
                </a:solidFill>
                <a:ea typeface="ＭＳ Ｐゴシック" panose="020B0600070205080204" pitchFamily="34" charset="-128"/>
              </a:rPr>
              <a:t>An ATA brochure called </a:t>
            </a:r>
            <a:r>
              <a:rPr lang="ja-JP" altLang="en-US" dirty="0">
                <a:solidFill>
                  <a:srgbClr val="000000"/>
                </a:solidFill>
                <a:ea typeface="ＭＳ Ｐゴシック" panose="020B0600070205080204" pitchFamily="34" charset="-128"/>
              </a:rPr>
              <a:t>“</a:t>
            </a:r>
            <a:r>
              <a:rPr lang="en-US" altLang="ja-JP" dirty="0">
                <a:solidFill>
                  <a:srgbClr val="000000"/>
                </a:solidFill>
                <a:ea typeface="ＭＳ Ｐゴシック" panose="020B0600070205080204" pitchFamily="34" charset="-128"/>
              </a:rPr>
              <a:t>Interpreting, getting it right</a:t>
            </a:r>
            <a:r>
              <a:rPr lang="ja-JP" altLang="en-US" dirty="0">
                <a:solidFill>
                  <a:srgbClr val="000000"/>
                </a:solidFill>
                <a:ea typeface="ＭＳ Ｐゴシック" panose="020B0600070205080204" pitchFamily="34" charset="-128"/>
              </a:rPr>
              <a:t>”</a:t>
            </a:r>
            <a:r>
              <a:rPr lang="en-US" altLang="ja-JP" dirty="0">
                <a:solidFill>
                  <a:srgbClr val="000000"/>
                </a:solidFill>
                <a:ea typeface="ＭＳ Ｐゴシック" panose="020B0600070205080204" pitchFamily="34" charset="-128"/>
              </a:rPr>
              <a:t> lays out the basics. </a:t>
            </a:r>
          </a:p>
          <a:p>
            <a:pPr eaLnBrk="1" hangingPunct="1">
              <a:spcBef>
                <a:spcPct val="0"/>
              </a:spcBef>
              <a:defRPr/>
            </a:pPr>
            <a:endParaRPr lang="en-US" altLang="en-US" dirty="0">
              <a:solidFill>
                <a:srgbClr val="000000"/>
              </a:solidFill>
              <a:ea typeface="ＭＳ Ｐゴシック" panose="020B0600070205080204" pitchFamily="34" charset="-128"/>
            </a:endParaRPr>
          </a:p>
          <a:p>
            <a:pPr eaLnBrk="1" hangingPunct="1">
              <a:spcBef>
                <a:spcPct val="0"/>
              </a:spcBef>
              <a:defRPr/>
            </a:pPr>
            <a:r>
              <a:rPr lang="en-US" altLang="en-US" i="1" dirty="0">
                <a:solidFill>
                  <a:srgbClr val="000000"/>
                </a:solidFill>
                <a:ea typeface="ＭＳ Ｐゴシック" panose="020B0600070205080204" pitchFamily="34" charset="-128"/>
              </a:rPr>
              <a:t>OPTIONS:</a:t>
            </a:r>
          </a:p>
          <a:p>
            <a:pPr eaLnBrk="1" hangingPunct="1">
              <a:spcBef>
                <a:spcPct val="0"/>
              </a:spcBef>
              <a:defRPr/>
            </a:pPr>
            <a:r>
              <a:rPr lang="en-US" altLang="en-US" i="1" dirty="0">
                <a:solidFill>
                  <a:srgbClr val="000000"/>
                </a:solidFill>
                <a:ea typeface="ＭＳ Ｐゴシック" panose="020B0600070205080204" pitchFamily="34" charset="-128"/>
              </a:rPr>
              <a:t>[You</a:t>
            </a:r>
            <a:r>
              <a:rPr lang="ja-JP" altLang="en-US" i="1" dirty="0">
                <a:solidFill>
                  <a:srgbClr val="000000"/>
                </a:solidFill>
                <a:ea typeface="ＭＳ Ｐゴシック" panose="020B0600070205080204" pitchFamily="34" charset="-128"/>
              </a:rPr>
              <a:t>’</a:t>
            </a:r>
            <a:r>
              <a:rPr lang="en-US" altLang="ja-JP" i="1" dirty="0" err="1">
                <a:solidFill>
                  <a:srgbClr val="000000"/>
                </a:solidFill>
                <a:ea typeface="ＭＳ Ｐゴシック" panose="020B0600070205080204" pitchFamily="34" charset="-128"/>
              </a:rPr>
              <a:t>ve</a:t>
            </a:r>
            <a:r>
              <a:rPr lang="en-US" altLang="ja-JP" i="1" dirty="0">
                <a:solidFill>
                  <a:srgbClr val="000000"/>
                </a:solidFill>
                <a:ea typeface="ＭＳ Ｐゴシック" panose="020B0600070205080204" pitchFamily="34" charset="-128"/>
              </a:rPr>
              <a:t> got a copy in your bag]</a:t>
            </a:r>
          </a:p>
          <a:p>
            <a:pPr eaLnBrk="1" hangingPunct="1">
              <a:spcBef>
                <a:spcPct val="0"/>
              </a:spcBef>
              <a:defRPr/>
            </a:pPr>
            <a:r>
              <a:rPr lang="en-US" altLang="en-US" i="1" dirty="0">
                <a:solidFill>
                  <a:srgbClr val="000000"/>
                </a:solidFill>
                <a:ea typeface="ＭＳ Ｐゴシック" panose="020B0600070205080204" pitchFamily="34" charset="-128"/>
              </a:rPr>
              <a:t>[There are copies on the table at the back]</a:t>
            </a:r>
          </a:p>
          <a:p>
            <a:pPr eaLnBrk="1" hangingPunct="1">
              <a:spcBef>
                <a:spcPct val="0"/>
              </a:spcBef>
              <a:defRPr/>
            </a:pPr>
            <a:r>
              <a:rPr lang="en-US" altLang="en-US" i="1" dirty="0">
                <a:solidFill>
                  <a:srgbClr val="000000"/>
                </a:solidFill>
                <a:ea typeface="ＭＳ Ｐゴシック" panose="020B0600070205080204" pitchFamily="34" charset="-128"/>
              </a:rPr>
              <a:t>and you can download a pdf at no charge from the ATA site (atanet.org).</a:t>
            </a:r>
          </a:p>
          <a:p>
            <a:pPr eaLnBrk="1" hangingPunct="1">
              <a:spcBef>
                <a:spcPct val="0"/>
              </a:spcBef>
              <a:defRPr/>
            </a:pPr>
            <a:endParaRPr lang="en-US" altLang="en-US" dirty="0">
              <a:solidFill>
                <a:srgbClr val="000000"/>
              </a:solidFill>
              <a:ea typeface="ＭＳ Ｐゴシック" panose="020B0600070205080204" pitchFamily="34" charset="-128"/>
            </a:endParaRPr>
          </a:p>
          <a:p>
            <a:pPr eaLnBrk="1" hangingPunct="1">
              <a:spcBef>
                <a:spcPct val="0"/>
              </a:spcBef>
              <a:defRPr/>
            </a:pPr>
            <a:r>
              <a:rPr lang="en-US" altLang="en-US" dirty="0">
                <a:solidFill>
                  <a:srgbClr val="000000"/>
                </a:solidFill>
                <a:ea typeface="ＭＳ Ｐゴシック" panose="020B0600070205080204" pitchFamily="34" charset="-128"/>
              </a:rPr>
              <a:t>I</a:t>
            </a:r>
            <a:r>
              <a:rPr lang="ja-JP" altLang="en-US" dirty="0">
                <a:solidFill>
                  <a:srgbClr val="000000"/>
                </a:solidFill>
                <a:ea typeface="ＭＳ Ｐゴシック" panose="020B0600070205080204" pitchFamily="34" charset="-128"/>
              </a:rPr>
              <a:t>’</a:t>
            </a:r>
            <a:r>
              <a:rPr lang="en-US" altLang="ja-JP" dirty="0" err="1">
                <a:solidFill>
                  <a:srgbClr val="000000"/>
                </a:solidFill>
                <a:ea typeface="ＭＳ Ｐゴシック" panose="020B0600070205080204" pitchFamily="34" charset="-128"/>
              </a:rPr>
              <a:t>ve</a:t>
            </a:r>
            <a:r>
              <a:rPr lang="en-US" altLang="ja-JP" dirty="0">
                <a:solidFill>
                  <a:srgbClr val="000000"/>
                </a:solidFill>
                <a:ea typeface="ＭＳ Ｐゴシック" panose="020B0600070205080204" pitchFamily="34" charset="-128"/>
              </a:rPr>
              <a:t> got four tips to share with you today</a:t>
            </a:r>
            <a:r>
              <a:rPr lang="fr-FR" altLang="ja-JP" dirty="0">
                <a:solidFill>
                  <a:srgbClr val="000000"/>
                </a:solidFill>
                <a:ea typeface="ＭＳ Ｐゴシック" panose="020B0600070205080204" pitchFamily="34" charset="-128"/>
              </a:rPr>
              <a:t>…</a:t>
            </a:r>
          </a:p>
          <a:p>
            <a:pPr eaLnBrk="1" hangingPunct="1">
              <a:spcBef>
                <a:spcPct val="0"/>
              </a:spcBef>
              <a:defRPr/>
            </a:pPr>
            <a:endParaRPr lang="fr-FR" altLang="ja-JP" dirty="0">
              <a:solidFill>
                <a:srgbClr val="000000"/>
              </a:solidFill>
              <a:ea typeface="ＭＳ Ｐゴシック" panose="020B0600070205080204" pitchFamily="34" charset="-128"/>
            </a:endParaRPr>
          </a:p>
          <a:p>
            <a:pPr eaLnBrk="1" hangingPunct="1">
              <a:spcBef>
                <a:spcPct val="0"/>
              </a:spcBef>
              <a:defRPr/>
            </a:pPr>
            <a:r>
              <a:rPr lang="en-US" altLang="en-US" dirty="0">
                <a:solidFill>
                  <a:srgbClr val="000000"/>
                </a:solidFill>
                <a:ea typeface="ＭＳ Ｐゴシック" panose="020B0600070205080204" pitchFamily="34" charset="-128"/>
              </a:rPr>
              <a:t>READ THE SLIDE OUT LOUD.</a:t>
            </a:r>
          </a:p>
          <a:p>
            <a:pPr eaLnBrk="1" hangingPunct="1">
              <a:spcBef>
                <a:spcPct val="0"/>
              </a:spcBef>
              <a:defRPr/>
            </a:pPr>
            <a:r>
              <a:rPr lang="en-US" altLang="en-US" dirty="0">
                <a:solidFill>
                  <a:srgbClr val="000000"/>
                </a:solidFill>
                <a:ea typeface="ＭＳ Ｐゴシック" panose="020B0600070205080204" pitchFamily="34" charset="-128"/>
              </a:rPr>
              <a:t>THEN CONTINUE:</a:t>
            </a:r>
          </a:p>
          <a:p>
            <a:pPr eaLnBrk="1" hangingPunct="1">
              <a:spcBef>
                <a:spcPct val="0"/>
              </a:spcBef>
              <a:defRPr/>
            </a:pPr>
            <a:r>
              <a:rPr lang="en-US" altLang="en-US" dirty="0">
                <a:solidFill>
                  <a:srgbClr val="000000"/>
                </a:solidFill>
                <a:ea typeface="ＭＳ Ｐゴシック" panose="020B0600070205080204" pitchFamily="34" charset="-128"/>
              </a:rPr>
              <a:t>Virtually any profession (accountants, lawyers, architects, etc.) would give you pretty much the same advice, right? </a:t>
            </a:r>
          </a:p>
          <a:p>
            <a:pPr eaLnBrk="1" hangingPunct="1">
              <a:spcBef>
                <a:spcPct val="0"/>
              </a:spcBef>
              <a:defRPr/>
            </a:pPr>
            <a:r>
              <a:rPr lang="en-US" altLang="en-US" dirty="0">
                <a:solidFill>
                  <a:srgbClr val="000000"/>
                </a:solidFill>
                <a:ea typeface="ＭＳ Ｐゴシック" panose="020B0600070205080204" pitchFamily="34" charset="-128"/>
              </a:rPr>
              <a:t>So in the 15 minutes [OR HOWEVER LONG] we</a:t>
            </a:r>
            <a:r>
              <a:rPr lang="ja-JP" altLang="en-US" dirty="0">
                <a:solidFill>
                  <a:srgbClr val="000000"/>
                </a:solidFill>
                <a:ea typeface="ＭＳ Ｐゴシック" panose="020B0600070205080204" pitchFamily="34" charset="-128"/>
              </a:rPr>
              <a:t>’</a:t>
            </a:r>
            <a:r>
              <a:rPr lang="en-US" altLang="ja-JP" dirty="0" err="1">
                <a:solidFill>
                  <a:srgbClr val="000000"/>
                </a:solidFill>
                <a:ea typeface="ＭＳ Ｐゴシック" panose="020B0600070205080204" pitchFamily="34" charset="-128"/>
              </a:rPr>
              <a:t>ve</a:t>
            </a:r>
            <a:r>
              <a:rPr lang="en-US" altLang="ja-JP" dirty="0">
                <a:solidFill>
                  <a:srgbClr val="000000"/>
                </a:solidFill>
                <a:ea typeface="ＭＳ Ｐゴシック" panose="020B0600070205080204" pitchFamily="34" charset="-128"/>
              </a:rPr>
              <a:t> got left, I would like to go into a bit more detail. </a:t>
            </a:r>
          </a:p>
          <a:p>
            <a:pPr eaLnBrk="1" hangingPunct="1">
              <a:spcBef>
                <a:spcPct val="0"/>
              </a:spcBef>
              <a:defRPr/>
            </a:pPr>
            <a:endParaRPr lang="en-US" altLang="en-US" dirty="0">
              <a:solidFill>
                <a:srgbClr val="000000"/>
              </a:solidFill>
              <a:ea typeface="ＭＳ Ｐゴシック" panose="020B0600070205080204" pitchFamily="34" charset="-128"/>
            </a:endParaRPr>
          </a:p>
          <a:p>
            <a:pPr eaLnBrk="1" hangingPunct="1">
              <a:spcBef>
                <a:spcPct val="0"/>
              </a:spcBef>
              <a:defRPr/>
            </a:pPr>
            <a:r>
              <a:rPr lang="en-US" altLang="en-US" b="1" dirty="0">
                <a:solidFill>
                  <a:srgbClr val="000000"/>
                </a:solidFill>
                <a:ea typeface="ＭＳ Ｐゴシック" panose="020B0600070205080204" pitchFamily="34" charset="-128"/>
              </a:rPr>
              <a:t>NB: HOW MUCH DETAIL </a:t>
            </a:r>
            <a:r>
              <a:rPr lang="en-US" altLang="en-US" dirty="0">
                <a:solidFill>
                  <a:srgbClr val="000000"/>
                </a:solidFill>
                <a:ea typeface="ＭＳ Ｐゴシック" panose="020B0600070205080204" pitchFamily="34" charset="-128"/>
              </a:rPr>
              <a:t>WILL DEPEND ON HOW LONG YOUR SPEAKING SLOT IS. </a:t>
            </a:r>
          </a:p>
          <a:p>
            <a:pPr eaLnBrk="1" hangingPunct="1">
              <a:spcBef>
                <a:spcPct val="0"/>
              </a:spcBef>
              <a:defRPr/>
            </a:pPr>
            <a:endParaRPr lang="en-US" altLang="en-US" dirty="0">
              <a:solidFill>
                <a:srgbClr val="000000"/>
              </a:solidFill>
              <a:ea typeface="ＭＳ Ｐゴシック" panose="020B0600070205080204" pitchFamily="34" charset="-128"/>
            </a:endParaRPr>
          </a:p>
          <a:p>
            <a:pPr eaLnBrk="1" hangingPunct="1">
              <a:spcBef>
                <a:spcPct val="0"/>
              </a:spcBef>
              <a:defRPr/>
            </a:pPr>
            <a:r>
              <a:rPr lang="en-US" altLang="en-US" dirty="0">
                <a:solidFill>
                  <a:srgbClr val="000000"/>
                </a:solidFill>
                <a:ea typeface="ＭＳ Ｐゴシック" panose="020B0600070205080204" pitchFamily="34" charset="-128"/>
              </a:rPr>
              <a:t>IF SHORT, YOU CAN STICK WITH THE FOUR MAIN POINTS. IN THIS CASE, PRINT THE MORE DETAILED SLIDES OUT AS HANDOUTS, AND SAY: </a:t>
            </a:r>
          </a:p>
          <a:p>
            <a:pPr eaLnBrk="1" hangingPunct="1">
              <a:spcBef>
                <a:spcPct val="0"/>
              </a:spcBef>
              <a:defRPr/>
            </a:pPr>
            <a:r>
              <a:rPr lang="en-US" altLang="en-US" dirty="0">
                <a:solidFill>
                  <a:srgbClr val="000000"/>
                </a:solidFill>
                <a:ea typeface="ＭＳ Ｐゴシック" panose="020B0600070205080204" pitchFamily="34" charset="-128"/>
              </a:rPr>
              <a:t>The handout in your folder/on your chair/at the back of the room lists specific issues you</a:t>
            </a:r>
            <a:r>
              <a:rPr lang="ja-JP" altLang="en-US" dirty="0">
                <a:solidFill>
                  <a:srgbClr val="000000"/>
                </a:solidFill>
                <a:ea typeface="ＭＳ Ｐゴシック" panose="020B0600070205080204" pitchFamily="34" charset="-128"/>
              </a:rPr>
              <a:t>’</a:t>
            </a:r>
            <a:r>
              <a:rPr lang="en-US" altLang="ja-JP" dirty="0" err="1">
                <a:solidFill>
                  <a:srgbClr val="000000"/>
                </a:solidFill>
                <a:ea typeface="ＭＳ Ｐゴシック" panose="020B0600070205080204" pitchFamily="34" charset="-128"/>
              </a:rPr>
              <a:t>ll</a:t>
            </a:r>
            <a:r>
              <a:rPr lang="en-US" altLang="ja-JP" dirty="0">
                <a:solidFill>
                  <a:srgbClr val="000000"/>
                </a:solidFill>
                <a:ea typeface="ＭＳ Ｐゴシック" panose="020B0600070205080204" pitchFamily="34" charset="-128"/>
              </a:rPr>
              <a:t> want to look at more carefully.]</a:t>
            </a:r>
          </a:p>
          <a:p>
            <a:pPr eaLnBrk="1" hangingPunct="1">
              <a:spcBef>
                <a:spcPct val="0"/>
              </a:spcBef>
              <a:defRPr/>
            </a:pPr>
            <a:endParaRPr lang="en-US" altLang="en-US" dirty="0">
              <a:solidFill>
                <a:srgbClr val="000000"/>
              </a:solidFill>
              <a:ea typeface="ＭＳ Ｐゴシック" panose="020B0600070205080204" pitchFamily="34" charset="-128"/>
            </a:endParaRPr>
          </a:p>
          <a:p>
            <a:pPr eaLnBrk="1" hangingPunct="1">
              <a:spcBef>
                <a:spcPct val="0"/>
              </a:spcBef>
              <a:defRPr/>
            </a:pPr>
            <a:r>
              <a:rPr lang="en-US" altLang="en-US" dirty="0">
                <a:solidFill>
                  <a:srgbClr val="000000"/>
                </a:solidFill>
                <a:ea typeface="ＭＳ Ｐゴシック" panose="020B0600070205080204" pitchFamily="34" charset="-128"/>
              </a:rPr>
              <a:t>IF YOU HAVE MORE TIME, RUN THROUGH THE DETAILED SLIDES WITH YOUR AUDIENCE.</a:t>
            </a:r>
            <a:endParaRPr lang="en-US" altLang="ja-JP" dirty="0">
              <a:solidFill>
                <a:srgbClr val="000000"/>
              </a:solidFill>
              <a:ea typeface="ＭＳ Ｐゴシック" panose="020B0600070205080204" pitchFamily="34" charset="-128"/>
            </a:endParaRPr>
          </a:p>
          <a:p>
            <a:pPr eaLnBrk="1" hangingPunct="1">
              <a:spcBef>
                <a:spcPct val="0"/>
              </a:spcBef>
              <a:defRPr/>
            </a:pPr>
            <a:endParaRPr lang="en-US" altLang="en-US" dirty="0">
              <a:ea typeface="ＭＳ Ｐゴシック" panose="020B0600070205080204" pitchFamily="34" charset="-128"/>
            </a:endParaRPr>
          </a:p>
        </p:txBody>
      </p:sp>
      <p:sp>
        <p:nvSpPr>
          <p:cNvPr id="20484" name="Slide Number Placeholder 3">
            <a:extLst>
              <a:ext uri="{FF2B5EF4-FFF2-40B4-BE49-F238E27FC236}">
                <a16:creationId xmlns:a16="http://schemas.microsoft.com/office/drawing/2014/main" id="{0ABAA950-5C52-9145-99C5-8341AE2B0C5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7DFFF098-DBDD-7C48-834C-27B67A262F42}" type="slidenum">
              <a:rPr lang="en-US" altLang="en-US"/>
              <a:pPr>
                <a:spcBef>
                  <a:spcPct val="0"/>
                </a:spcBef>
              </a:pPr>
              <a:t>8</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77440EF6-8F4E-744B-B922-6F353397F9F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5DE1A149-893C-B24E-B24B-34DF245E0B8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a:solidFill>
                  <a:srgbClr val="000000"/>
                </a:solidFill>
                <a:ea typeface="ＭＳ Ｐゴシック" panose="020B0600070205080204" pitchFamily="34" charset="-128"/>
              </a:rPr>
              <a:t>If you are thinking of expanding abroad or anticipate interpreting needs of any kind in the future, start organizing </a:t>
            </a:r>
            <a:r>
              <a:rPr lang="en-US" altLang="en-US" b="1">
                <a:solidFill>
                  <a:srgbClr val="000000"/>
                </a:solidFill>
                <a:ea typeface="ＭＳ Ｐゴシック" panose="020B0600070205080204" pitchFamily="34" charset="-128"/>
              </a:rPr>
              <a:t>now</a:t>
            </a:r>
            <a:r>
              <a:rPr lang="en-US" altLang="en-US">
                <a:solidFill>
                  <a:srgbClr val="000000"/>
                </a:solidFill>
                <a:ea typeface="ＭＳ Ｐゴシック" panose="020B0600070205080204" pitchFamily="34" charset="-128"/>
              </a:rPr>
              <a:t>. </a:t>
            </a:r>
          </a:p>
          <a:p>
            <a:pPr eaLnBrk="1" hangingPunct="1">
              <a:spcBef>
                <a:spcPct val="0"/>
              </a:spcBef>
            </a:pPr>
            <a:endParaRPr lang="en-US" altLang="en-US">
              <a:solidFill>
                <a:srgbClr val="000000"/>
              </a:solidFill>
              <a:ea typeface="ＭＳ Ｐゴシック" panose="020B0600070205080204" pitchFamily="34" charset="-128"/>
            </a:endParaRPr>
          </a:p>
          <a:p>
            <a:pPr eaLnBrk="1" hangingPunct="1">
              <a:spcBef>
                <a:spcPct val="0"/>
              </a:spcBef>
            </a:pPr>
            <a:r>
              <a:rPr lang="en-US" altLang="en-US">
                <a:solidFill>
                  <a:srgbClr val="000000"/>
                </a:solidFill>
                <a:ea typeface="ＭＳ Ｐゴシック" panose="020B0600070205080204" pitchFamily="34" charset="-128"/>
              </a:rPr>
              <a:t>Planning on your side is important—be sure to think of the details of your event, including location and availability of interpreters. </a:t>
            </a:r>
          </a:p>
          <a:p>
            <a:pPr eaLnBrk="1" hangingPunct="1">
              <a:spcBef>
                <a:spcPct val="0"/>
              </a:spcBef>
            </a:pPr>
            <a:endParaRPr lang="en-US" altLang="en-US">
              <a:solidFill>
                <a:srgbClr val="000000"/>
              </a:solidFill>
              <a:ea typeface="ＭＳ Ｐゴシック" panose="020B0600070205080204" pitchFamily="34" charset="-128"/>
            </a:endParaRPr>
          </a:p>
          <a:p>
            <a:pPr eaLnBrk="1" hangingPunct="1">
              <a:spcBef>
                <a:spcPct val="0"/>
              </a:spcBef>
            </a:pPr>
            <a:r>
              <a:rPr lang="en-US" altLang="en-US">
                <a:solidFill>
                  <a:srgbClr val="000000"/>
                </a:solidFill>
                <a:ea typeface="ＭＳ Ｐゴシック" panose="020B0600070205080204" pitchFamily="34" charset="-128"/>
              </a:rPr>
              <a:t>In addition, as part of your planning:</a:t>
            </a:r>
          </a:p>
          <a:p>
            <a:pPr eaLnBrk="1" hangingPunct="1">
              <a:spcBef>
                <a:spcPct val="0"/>
              </a:spcBef>
              <a:buFontTx/>
              <a:buChar char="-"/>
            </a:pPr>
            <a:r>
              <a:rPr lang="en-US" altLang="en-US">
                <a:solidFill>
                  <a:srgbClr val="000000"/>
                </a:solidFill>
                <a:ea typeface="ＭＳ Ｐゴシック" panose="020B0600070205080204" pitchFamily="34" charset="-128"/>
              </a:rPr>
              <a:t> contact potential providers — not only for a quote (budget), but to make sure there</a:t>
            </a:r>
            <a:r>
              <a:rPr lang="ja-JP" altLang="en-US">
                <a:solidFill>
                  <a:srgbClr val="000000"/>
                </a:solidFill>
                <a:ea typeface="ＭＳ Ｐゴシック" panose="020B0600070205080204" pitchFamily="34" charset="-128"/>
              </a:rPr>
              <a:t>’</a:t>
            </a:r>
            <a:r>
              <a:rPr lang="en-US" altLang="ja-JP">
                <a:solidFill>
                  <a:srgbClr val="000000"/>
                </a:solidFill>
                <a:ea typeface="ＭＳ Ｐゴシック" panose="020B0600070205080204" pitchFamily="34" charset="-128"/>
              </a:rPr>
              <a:t>s a good fit between your way of working and theirs. </a:t>
            </a:r>
          </a:p>
          <a:p>
            <a:pPr eaLnBrk="1" hangingPunct="1">
              <a:spcBef>
                <a:spcPct val="0"/>
              </a:spcBef>
              <a:buFontTx/>
              <a:buChar char="-"/>
            </a:pPr>
            <a:r>
              <a:rPr lang="en-US" altLang="en-US">
                <a:solidFill>
                  <a:srgbClr val="000000"/>
                </a:solidFill>
                <a:ea typeface="ＭＳ Ｐゴシック" panose="020B0600070205080204" pitchFamily="34" charset="-128"/>
              </a:rPr>
              <a:t> make it clear that you are available to provide information and guidance, answer questions in a timely manner, training on your products or services, and any other background information you can share about your event. That you </a:t>
            </a:r>
            <a:r>
              <a:rPr lang="en-US" altLang="en-US" b="1">
                <a:solidFill>
                  <a:srgbClr val="000000"/>
                </a:solidFill>
                <a:ea typeface="ＭＳ Ｐゴシック" panose="020B0600070205080204" pitchFamily="34" charset="-128"/>
              </a:rPr>
              <a:t>want </a:t>
            </a:r>
            <a:r>
              <a:rPr lang="en-US" altLang="en-US">
                <a:solidFill>
                  <a:srgbClr val="000000"/>
                </a:solidFill>
                <a:ea typeface="ＭＳ Ｐゴシック" panose="020B0600070205080204" pitchFamily="34" charset="-128"/>
              </a:rPr>
              <a:t>to be involved and may be able to make adjustments if needed to ensure fluid communication at all points.</a:t>
            </a:r>
          </a:p>
          <a:p>
            <a:pPr eaLnBrk="1" hangingPunct="1">
              <a:spcBef>
                <a:spcPct val="0"/>
              </a:spcBef>
              <a:buFontTx/>
              <a:buChar char="-"/>
            </a:pPr>
            <a:endParaRPr lang="en-US" altLang="en-US">
              <a:solidFill>
                <a:srgbClr val="000000"/>
              </a:solidFill>
              <a:ea typeface="ＭＳ Ｐゴシック" panose="020B0600070205080204" pitchFamily="34" charset="-128"/>
            </a:endParaRPr>
          </a:p>
          <a:p>
            <a:pPr eaLnBrk="1" hangingPunct="1">
              <a:spcBef>
                <a:spcPct val="0"/>
              </a:spcBef>
            </a:pPr>
            <a:endParaRPr lang="en-US" altLang="en-US">
              <a:solidFill>
                <a:srgbClr val="000000"/>
              </a:solidFill>
              <a:ea typeface="ＭＳ Ｐゴシック" panose="020B0600070205080204" pitchFamily="34" charset="-128"/>
            </a:endParaRPr>
          </a:p>
          <a:p>
            <a:pPr eaLnBrk="1" hangingPunct="1">
              <a:spcBef>
                <a:spcPct val="0"/>
              </a:spcBef>
            </a:pPr>
            <a:r>
              <a:rPr lang="en-US" altLang="en-US">
                <a:solidFill>
                  <a:srgbClr val="000000"/>
                </a:solidFill>
                <a:ea typeface="ＭＳ Ｐゴシック" panose="020B0600070205080204" pitchFamily="34" charset="-128"/>
              </a:rPr>
              <a:t>SPEAKER: EITHER REFER AUDIENCE TO THE HANDOUT (OF LIST IN FOLLOWING SLIDE) OR, IF YOU HAVE TIME, RUN THROUGH IT:</a:t>
            </a:r>
          </a:p>
          <a:p>
            <a:pPr eaLnBrk="1" hangingPunct="1">
              <a:spcBef>
                <a:spcPct val="0"/>
              </a:spcBef>
            </a:pPr>
            <a:endParaRPr lang="en-US" altLang="en-US">
              <a:solidFill>
                <a:srgbClr val="000000"/>
              </a:solidFill>
              <a:ea typeface="ＭＳ Ｐゴシック" panose="020B0600070205080204" pitchFamily="34" charset="-128"/>
            </a:endParaRPr>
          </a:p>
          <a:p>
            <a:pPr eaLnBrk="1" hangingPunct="1">
              <a:spcBef>
                <a:spcPct val="0"/>
              </a:spcBef>
            </a:pPr>
            <a:r>
              <a:rPr lang="en-US" altLang="en-US">
                <a:solidFill>
                  <a:srgbClr val="000000"/>
                </a:solidFill>
                <a:ea typeface="ＭＳ Ｐゴシック" panose="020B0600070205080204" pitchFamily="34" charset="-128"/>
              </a:rPr>
              <a:t>More specifically…</a:t>
            </a:r>
          </a:p>
          <a:p>
            <a:pPr eaLnBrk="1" hangingPunct="1">
              <a:spcBef>
                <a:spcPct val="0"/>
              </a:spcBef>
            </a:pPr>
            <a:endParaRPr lang="en-US" altLang="en-US">
              <a:ea typeface="ＭＳ Ｐゴシック" panose="020B0600070205080204" pitchFamily="34" charset="-128"/>
            </a:endParaRPr>
          </a:p>
        </p:txBody>
      </p:sp>
      <p:sp>
        <p:nvSpPr>
          <p:cNvPr id="22532" name="Slide Number Placeholder 3">
            <a:extLst>
              <a:ext uri="{FF2B5EF4-FFF2-40B4-BE49-F238E27FC236}">
                <a16:creationId xmlns:a16="http://schemas.microsoft.com/office/drawing/2014/main" id="{7029288F-1671-0148-8874-0389B5E5BDA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0B3DA179-727E-AD4A-8470-E26E719AC726}" type="slidenum">
              <a:rPr lang="en-US" altLang="en-US"/>
              <a:pPr>
                <a:spcBef>
                  <a:spcPct val="0"/>
                </a:spcBef>
              </a:pPr>
              <a:t>9</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6296C68F-FF6A-5E48-86D3-7610E78B8A16}"/>
              </a:ext>
            </a:extLst>
          </p:cNvPr>
          <p:cNvSpPr>
            <a:spLocks noGrp="1"/>
          </p:cNvSpPr>
          <p:nvPr>
            <p:ph type="dt" sz="half" idx="10"/>
          </p:nvPr>
        </p:nvSpPr>
        <p:spPr/>
        <p:txBody>
          <a:bodyPr/>
          <a:lstStyle>
            <a:lvl1pPr>
              <a:defRPr/>
            </a:lvl1pPr>
          </a:lstStyle>
          <a:p>
            <a:pPr>
              <a:defRPr/>
            </a:pPr>
            <a:fld id="{667DEC0A-0D21-C045-91D1-A2FB6EB9494D}" type="datetime1">
              <a:rPr lang="en-US" altLang="en-US"/>
              <a:pPr>
                <a:defRPr/>
              </a:pPr>
              <a:t>1/29/21</a:t>
            </a:fld>
            <a:endParaRPr lang="en-US" altLang="en-US"/>
          </a:p>
        </p:txBody>
      </p:sp>
      <p:sp>
        <p:nvSpPr>
          <p:cNvPr id="5" name="Footer Placeholder 4">
            <a:extLst>
              <a:ext uri="{FF2B5EF4-FFF2-40B4-BE49-F238E27FC236}">
                <a16:creationId xmlns:a16="http://schemas.microsoft.com/office/drawing/2014/main" id="{6C11A525-5F48-5443-8093-95D300E40E37}"/>
              </a:ext>
            </a:extLst>
          </p:cNvPr>
          <p:cNvSpPr>
            <a:spLocks noGrp="1"/>
          </p:cNvSpPr>
          <p:nvPr>
            <p:ph type="ftr" sz="quarter" idx="11"/>
          </p:nvPr>
        </p:nvSpPr>
        <p:spPr/>
        <p:txBody>
          <a:bodyPr/>
          <a:lstStyle>
            <a:lvl1pPr>
              <a:defRPr/>
            </a:lvl1pPr>
          </a:lstStyle>
          <a:p>
            <a:pPr>
              <a:defRPr/>
            </a:pPr>
            <a:endParaRPr lang="fr-FR"/>
          </a:p>
        </p:txBody>
      </p:sp>
      <p:sp>
        <p:nvSpPr>
          <p:cNvPr id="6" name="Slide Number Placeholder 5">
            <a:extLst>
              <a:ext uri="{FF2B5EF4-FFF2-40B4-BE49-F238E27FC236}">
                <a16:creationId xmlns:a16="http://schemas.microsoft.com/office/drawing/2014/main" id="{4C170AC0-52E9-9740-8D2A-974AB37E368B}"/>
              </a:ext>
            </a:extLst>
          </p:cNvPr>
          <p:cNvSpPr>
            <a:spLocks noGrp="1"/>
          </p:cNvSpPr>
          <p:nvPr>
            <p:ph type="sldNum" sz="quarter" idx="12"/>
          </p:nvPr>
        </p:nvSpPr>
        <p:spPr/>
        <p:txBody>
          <a:bodyPr/>
          <a:lstStyle>
            <a:lvl1pPr>
              <a:defRPr/>
            </a:lvl1pPr>
          </a:lstStyle>
          <a:p>
            <a:pPr>
              <a:defRPr/>
            </a:pPr>
            <a:fld id="{4F91D0AE-6387-1945-A5CF-1EDF16E48264}" type="slidenum">
              <a:rPr lang="en-US" altLang="en-US"/>
              <a:pPr>
                <a:defRPr/>
              </a:pPr>
              <a:t>‹#›</a:t>
            </a:fld>
            <a:endParaRPr lang="en-US" altLang="en-US"/>
          </a:p>
        </p:txBody>
      </p:sp>
    </p:spTree>
    <p:extLst>
      <p:ext uri="{BB962C8B-B14F-4D97-AF65-F5344CB8AC3E}">
        <p14:creationId xmlns:p14="http://schemas.microsoft.com/office/powerpoint/2010/main" val="41938721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9FAE24-DCA3-7A49-A67B-5B68065D25EF}"/>
              </a:ext>
            </a:extLst>
          </p:cNvPr>
          <p:cNvSpPr>
            <a:spLocks noGrp="1"/>
          </p:cNvSpPr>
          <p:nvPr>
            <p:ph type="dt" sz="half" idx="10"/>
          </p:nvPr>
        </p:nvSpPr>
        <p:spPr/>
        <p:txBody>
          <a:bodyPr/>
          <a:lstStyle>
            <a:lvl1pPr>
              <a:defRPr/>
            </a:lvl1pPr>
          </a:lstStyle>
          <a:p>
            <a:pPr>
              <a:defRPr/>
            </a:pPr>
            <a:fld id="{C13834AC-2C21-4B4F-94F6-69E529479BC9}" type="datetime1">
              <a:rPr lang="en-US" altLang="en-US"/>
              <a:pPr>
                <a:defRPr/>
              </a:pPr>
              <a:t>1/29/21</a:t>
            </a:fld>
            <a:endParaRPr lang="en-US" altLang="en-US"/>
          </a:p>
        </p:txBody>
      </p:sp>
      <p:sp>
        <p:nvSpPr>
          <p:cNvPr id="5" name="Footer Placeholder 4">
            <a:extLst>
              <a:ext uri="{FF2B5EF4-FFF2-40B4-BE49-F238E27FC236}">
                <a16:creationId xmlns:a16="http://schemas.microsoft.com/office/drawing/2014/main" id="{281FF787-08C3-7D42-81F0-A00A50CD2ABC}"/>
              </a:ext>
            </a:extLst>
          </p:cNvPr>
          <p:cNvSpPr>
            <a:spLocks noGrp="1"/>
          </p:cNvSpPr>
          <p:nvPr>
            <p:ph type="ftr" sz="quarter" idx="11"/>
          </p:nvPr>
        </p:nvSpPr>
        <p:spPr/>
        <p:txBody>
          <a:bodyPr/>
          <a:lstStyle>
            <a:lvl1pPr>
              <a:defRPr/>
            </a:lvl1pPr>
          </a:lstStyle>
          <a:p>
            <a:pPr>
              <a:defRPr/>
            </a:pPr>
            <a:endParaRPr lang="fr-FR"/>
          </a:p>
        </p:txBody>
      </p:sp>
      <p:sp>
        <p:nvSpPr>
          <p:cNvPr id="6" name="Slide Number Placeholder 5">
            <a:extLst>
              <a:ext uri="{FF2B5EF4-FFF2-40B4-BE49-F238E27FC236}">
                <a16:creationId xmlns:a16="http://schemas.microsoft.com/office/drawing/2014/main" id="{C4355BB8-C856-5644-AD37-B21EB4CFF764}"/>
              </a:ext>
            </a:extLst>
          </p:cNvPr>
          <p:cNvSpPr>
            <a:spLocks noGrp="1"/>
          </p:cNvSpPr>
          <p:nvPr>
            <p:ph type="sldNum" sz="quarter" idx="12"/>
          </p:nvPr>
        </p:nvSpPr>
        <p:spPr/>
        <p:txBody>
          <a:bodyPr/>
          <a:lstStyle>
            <a:lvl1pPr>
              <a:defRPr/>
            </a:lvl1pPr>
          </a:lstStyle>
          <a:p>
            <a:pPr>
              <a:defRPr/>
            </a:pPr>
            <a:fld id="{283AD51B-E254-334A-9D0C-DFF4A6F6F34B}" type="slidenum">
              <a:rPr lang="en-US" altLang="en-US"/>
              <a:pPr>
                <a:defRPr/>
              </a:pPr>
              <a:t>‹#›</a:t>
            </a:fld>
            <a:endParaRPr lang="en-US" altLang="en-US"/>
          </a:p>
        </p:txBody>
      </p:sp>
    </p:spTree>
    <p:extLst>
      <p:ext uri="{BB962C8B-B14F-4D97-AF65-F5344CB8AC3E}">
        <p14:creationId xmlns:p14="http://schemas.microsoft.com/office/powerpoint/2010/main" val="1684921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457A7A-219B-EC47-B2CD-0120E0477ACE}"/>
              </a:ext>
            </a:extLst>
          </p:cNvPr>
          <p:cNvSpPr>
            <a:spLocks noGrp="1"/>
          </p:cNvSpPr>
          <p:nvPr>
            <p:ph type="dt" sz="half" idx="10"/>
          </p:nvPr>
        </p:nvSpPr>
        <p:spPr/>
        <p:txBody>
          <a:bodyPr/>
          <a:lstStyle>
            <a:lvl1pPr>
              <a:defRPr/>
            </a:lvl1pPr>
          </a:lstStyle>
          <a:p>
            <a:pPr>
              <a:defRPr/>
            </a:pPr>
            <a:fld id="{9FFE9450-63A4-004F-BB0D-A2DCAB8A34A7}" type="datetime1">
              <a:rPr lang="en-US" altLang="en-US"/>
              <a:pPr>
                <a:defRPr/>
              </a:pPr>
              <a:t>1/29/21</a:t>
            </a:fld>
            <a:endParaRPr lang="en-US" altLang="en-US"/>
          </a:p>
        </p:txBody>
      </p:sp>
      <p:sp>
        <p:nvSpPr>
          <p:cNvPr id="5" name="Footer Placeholder 4">
            <a:extLst>
              <a:ext uri="{FF2B5EF4-FFF2-40B4-BE49-F238E27FC236}">
                <a16:creationId xmlns:a16="http://schemas.microsoft.com/office/drawing/2014/main" id="{A9308C82-17FE-3544-931E-F887782CEA6C}"/>
              </a:ext>
            </a:extLst>
          </p:cNvPr>
          <p:cNvSpPr>
            <a:spLocks noGrp="1"/>
          </p:cNvSpPr>
          <p:nvPr>
            <p:ph type="ftr" sz="quarter" idx="11"/>
          </p:nvPr>
        </p:nvSpPr>
        <p:spPr/>
        <p:txBody>
          <a:bodyPr/>
          <a:lstStyle>
            <a:lvl1pPr>
              <a:defRPr/>
            </a:lvl1pPr>
          </a:lstStyle>
          <a:p>
            <a:pPr>
              <a:defRPr/>
            </a:pPr>
            <a:endParaRPr lang="fr-FR"/>
          </a:p>
        </p:txBody>
      </p:sp>
      <p:sp>
        <p:nvSpPr>
          <p:cNvPr id="6" name="Slide Number Placeholder 5">
            <a:extLst>
              <a:ext uri="{FF2B5EF4-FFF2-40B4-BE49-F238E27FC236}">
                <a16:creationId xmlns:a16="http://schemas.microsoft.com/office/drawing/2014/main" id="{65EB6393-62D9-754A-8280-3670BE16CD0D}"/>
              </a:ext>
            </a:extLst>
          </p:cNvPr>
          <p:cNvSpPr>
            <a:spLocks noGrp="1"/>
          </p:cNvSpPr>
          <p:nvPr>
            <p:ph type="sldNum" sz="quarter" idx="12"/>
          </p:nvPr>
        </p:nvSpPr>
        <p:spPr/>
        <p:txBody>
          <a:bodyPr/>
          <a:lstStyle>
            <a:lvl1pPr>
              <a:defRPr/>
            </a:lvl1pPr>
          </a:lstStyle>
          <a:p>
            <a:pPr>
              <a:defRPr/>
            </a:pPr>
            <a:fld id="{A294A800-6243-924B-AE48-9C89A8A30645}" type="slidenum">
              <a:rPr lang="en-US" altLang="en-US"/>
              <a:pPr>
                <a:defRPr/>
              </a:pPr>
              <a:t>‹#›</a:t>
            </a:fld>
            <a:endParaRPr lang="en-US" altLang="en-US"/>
          </a:p>
        </p:txBody>
      </p:sp>
    </p:spTree>
    <p:extLst>
      <p:ext uri="{BB962C8B-B14F-4D97-AF65-F5344CB8AC3E}">
        <p14:creationId xmlns:p14="http://schemas.microsoft.com/office/powerpoint/2010/main" val="41700017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6F9F4DE5-C3AC-C74B-99E1-5431B599F12D}"/>
              </a:ext>
            </a:extLst>
          </p:cNvPr>
          <p:cNvSpPr>
            <a:spLocks noGrp="1"/>
          </p:cNvSpPr>
          <p:nvPr>
            <p:ph type="dt" sz="half" idx="10"/>
          </p:nvPr>
        </p:nvSpPr>
        <p:spPr/>
        <p:txBody>
          <a:bodyPr/>
          <a:lstStyle>
            <a:lvl1pPr>
              <a:defRPr/>
            </a:lvl1pPr>
          </a:lstStyle>
          <a:p>
            <a:pPr>
              <a:defRPr/>
            </a:pPr>
            <a:fld id="{CA04E1A6-DFCA-044F-ABCC-9BA14ED2E639}" type="datetime1">
              <a:rPr lang="en-US" altLang="en-US"/>
              <a:pPr>
                <a:defRPr/>
              </a:pPr>
              <a:t>1/29/21</a:t>
            </a:fld>
            <a:endParaRPr lang="en-US" altLang="en-US"/>
          </a:p>
        </p:txBody>
      </p:sp>
      <p:sp>
        <p:nvSpPr>
          <p:cNvPr id="5" name="Footer Placeholder 4">
            <a:extLst>
              <a:ext uri="{FF2B5EF4-FFF2-40B4-BE49-F238E27FC236}">
                <a16:creationId xmlns:a16="http://schemas.microsoft.com/office/drawing/2014/main" id="{DA896226-7798-634B-AA7F-FC223518E842}"/>
              </a:ext>
            </a:extLst>
          </p:cNvPr>
          <p:cNvSpPr>
            <a:spLocks noGrp="1"/>
          </p:cNvSpPr>
          <p:nvPr>
            <p:ph type="ftr" sz="quarter" idx="11"/>
          </p:nvPr>
        </p:nvSpPr>
        <p:spPr/>
        <p:txBody>
          <a:bodyPr/>
          <a:lstStyle>
            <a:lvl1pPr>
              <a:defRPr/>
            </a:lvl1pPr>
          </a:lstStyle>
          <a:p>
            <a:pPr>
              <a:defRPr/>
            </a:pPr>
            <a:endParaRPr lang="fr-FR"/>
          </a:p>
        </p:txBody>
      </p:sp>
      <p:sp>
        <p:nvSpPr>
          <p:cNvPr id="6" name="Slide Number Placeholder 5">
            <a:extLst>
              <a:ext uri="{FF2B5EF4-FFF2-40B4-BE49-F238E27FC236}">
                <a16:creationId xmlns:a16="http://schemas.microsoft.com/office/drawing/2014/main" id="{E87B8748-B4A4-4B4C-8C95-88C8564D028E}"/>
              </a:ext>
            </a:extLst>
          </p:cNvPr>
          <p:cNvSpPr>
            <a:spLocks noGrp="1"/>
          </p:cNvSpPr>
          <p:nvPr>
            <p:ph type="sldNum" sz="quarter" idx="12"/>
          </p:nvPr>
        </p:nvSpPr>
        <p:spPr/>
        <p:txBody>
          <a:bodyPr/>
          <a:lstStyle>
            <a:lvl1pPr>
              <a:defRPr/>
            </a:lvl1pPr>
          </a:lstStyle>
          <a:p>
            <a:pPr>
              <a:defRPr/>
            </a:pPr>
            <a:fld id="{A1D100ED-CA42-334E-9CE6-5207BF2794E7}" type="slidenum">
              <a:rPr lang="en-US" altLang="en-US"/>
              <a:pPr>
                <a:defRPr/>
              </a:pPr>
              <a:t>‹#›</a:t>
            </a:fld>
            <a:endParaRPr lang="en-US" altLang="en-US"/>
          </a:p>
        </p:txBody>
      </p:sp>
    </p:spTree>
    <p:extLst>
      <p:ext uri="{BB962C8B-B14F-4D97-AF65-F5344CB8AC3E}">
        <p14:creationId xmlns:p14="http://schemas.microsoft.com/office/powerpoint/2010/main" val="15734621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BB6E53-79A0-5F4D-AAB5-D7ED31938E76}"/>
              </a:ext>
            </a:extLst>
          </p:cNvPr>
          <p:cNvSpPr>
            <a:spLocks noGrp="1"/>
          </p:cNvSpPr>
          <p:nvPr>
            <p:ph type="dt" sz="half" idx="10"/>
          </p:nvPr>
        </p:nvSpPr>
        <p:spPr/>
        <p:txBody>
          <a:bodyPr/>
          <a:lstStyle>
            <a:lvl1pPr>
              <a:defRPr/>
            </a:lvl1pPr>
          </a:lstStyle>
          <a:p>
            <a:pPr>
              <a:defRPr/>
            </a:pPr>
            <a:fld id="{5DCF287C-6D90-1D41-A52E-BCA1EBD42D14}" type="datetime1">
              <a:rPr lang="en-US" altLang="en-US"/>
              <a:pPr>
                <a:defRPr/>
              </a:pPr>
              <a:t>1/29/21</a:t>
            </a:fld>
            <a:endParaRPr lang="en-US" altLang="en-US"/>
          </a:p>
        </p:txBody>
      </p:sp>
      <p:sp>
        <p:nvSpPr>
          <p:cNvPr id="5" name="Footer Placeholder 4">
            <a:extLst>
              <a:ext uri="{FF2B5EF4-FFF2-40B4-BE49-F238E27FC236}">
                <a16:creationId xmlns:a16="http://schemas.microsoft.com/office/drawing/2014/main" id="{8EB9547B-F667-CB48-B237-8D68212B5A92}"/>
              </a:ext>
            </a:extLst>
          </p:cNvPr>
          <p:cNvSpPr>
            <a:spLocks noGrp="1"/>
          </p:cNvSpPr>
          <p:nvPr>
            <p:ph type="ftr" sz="quarter" idx="11"/>
          </p:nvPr>
        </p:nvSpPr>
        <p:spPr/>
        <p:txBody>
          <a:bodyPr/>
          <a:lstStyle>
            <a:lvl1pPr>
              <a:defRPr/>
            </a:lvl1pPr>
          </a:lstStyle>
          <a:p>
            <a:pPr>
              <a:defRPr/>
            </a:pPr>
            <a:endParaRPr lang="fr-FR"/>
          </a:p>
        </p:txBody>
      </p:sp>
      <p:sp>
        <p:nvSpPr>
          <p:cNvPr id="6" name="Slide Number Placeholder 5">
            <a:extLst>
              <a:ext uri="{FF2B5EF4-FFF2-40B4-BE49-F238E27FC236}">
                <a16:creationId xmlns:a16="http://schemas.microsoft.com/office/drawing/2014/main" id="{BFF9CB37-60E9-8C42-99D3-807116B0274E}"/>
              </a:ext>
            </a:extLst>
          </p:cNvPr>
          <p:cNvSpPr>
            <a:spLocks noGrp="1"/>
          </p:cNvSpPr>
          <p:nvPr>
            <p:ph type="sldNum" sz="quarter" idx="12"/>
          </p:nvPr>
        </p:nvSpPr>
        <p:spPr/>
        <p:txBody>
          <a:bodyPr/>
          <a:lstStyle>
            <a:lvl1pPr>
              <a:defRPr/>
            </a:lvl1pPr>
          </a:lstStyle>
          <a:p>
            <a:pPr>
              <a:defRPr/>
            </a:pPr>
            <a:fld id="{959CA807-9A84-F641-8B8E-923D0F7ED5E9}" type="slidenum">
              <a:rPr lang="en-US" altLang="en-US"/>
              <a:pPr>
                <a:defRPr/>
              </a:pPr>
              <a:t>‹#›</a:t>
            </a:fld>
            <a:endParaRPr lang="en-US" altLang="en-US"/>
          </a:p>
        </p:txBody>
      </p:sp>
    </p:spTree>
    <p:extLst>
      <p:ext uri="{BB962C8B-B14F-4D97-AF65-F5344CB8AC3E}">
        <p14:creationId xmlns:p14="http://schemas.microsoft.com/office/powerpoint/2010/main" val="33044111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4B03CC5-6BBE-714A-BBFB-6920C3F18945}"/>
              </a:ext>
            </a:extLst>
          </p:cNvPr>
          <p:cNvSpPr>
            <a:spLocks noGrp="1"/>
          </p:cNvSpPr>
          <p:nvPr>
            <p:ph type="dt" sz="half" idx="10"/>
          </p:nvPr>
        </p:nvSpPr>
        <p:spPr/>
        <p:txBody>
          <a:bodyPr/>
          <a:lstStyle>
            <a:lvl1pPr>
              <a:defRPr/>
            </a:lvl1pPr>
          </a:lstStyle>
          <a:p>
            <a:pPr>
              <a:defRPr/>
            </a:pPr>
            <a:fld id="{F4091650-8AB9-D649-984D-50CCA4DD27CC}" type="datetime1">
              <a:rPr lang="en-US" altLang="en-US"/>
              <a:pPr>
                <a:defRPr/>
              </a:pPr>
              <a:t>1/29/21</a:t>
            </a:fld>
            <a:endParaRPr lang="en-US" altLang="en-US"/>
          </a:p>
        </p:txBody>
      </p:sp>
      <p:sp>
        <p:nvSpPr>
          <p:cNvPr id="5" name="Footer Placeholder 4">
            <a:extLst>
              <a:ext uri="{FF2B5EF4-FFF2-40B4-BE49-F238E27FC236}">
                <a16:creationId xmlns:a16="http://schemas.microsoft.com/office/drawing/2014/main" id="{066792DB-3987-C444-893F-DAD269C3FC76}"/>
              </a:ext>
            </a:extLst>
          </p:cNvPr>
          <p:cNvSpPr>
            <a:spLocks noGrp="1"/>
          </p:cNvSpPr>
          <p:nvPr>
            <p:ph type="ftr" sz="quarter" idx="11"/>
          </p:nvPr>
        </p:nvSpPr>
        <p:spPr/>
        <p:txBody>
          <a:bodyPr/>
          <a:lstStyle>
            <a:lvl1pPr>
              <a:defRPr/>
            </a:lvl1pPr>
          </a:lstStyle>
          <a:p>
            <a:pPr>
              <a:defRPr/>
            </a:pPr>
            <a:endParaRPr lang="fr-FR"/>
          </a:p>
        </p:txBody>
      </p:sp>
      <p:sp>
        <p:nvSpPr>
          <p:cNvPr id="6" name="Slide Number Placeholder 5">
            <a:extLst>
              <a:ext uri="{FF2B5EF4-FFF2-40B4-BE49-F238E27FC236}">
                <a16:creationId xmlns:a16="http://schemas.microsoft.com/office/drawing/2014/main" id="{E537B64E-086B-164A-9FAA-10CD187EA9DD}"/>
              </a:ext>
            </a:extLst>
          </p:cNvPr>
          <p:cNvSpPr>
            <a:spLocks noGrp="1"/>
          </p:cNvSpPr>
          <p:nvPr>
            <p:ph type="sldNum" sz="quarter" idx="12"/>
          </p:nvPr>
        </p:nvSpPr>
        <p:spPr/>
        <p:txBody>
          <a:bodyPr/>
          <a:lstStyle>
            <a:lvl1pPr>
              <a:defRPr/>
            </a:lvl1pPr>
          </a:lstStyle>
          <a:p>
            <a:pPr>
              <a:defRPr/>
            </a:pPr>
            <a:fld id="{53E76B19-BD16-3443-964A-9B3D7BEA50E8}" type="slidenum">
              <a:rPr lang="en-US" altLang="en-US"/>
              <a:pPr>
                <a:defRPr/>
              </a:pPr>
              <a:t>‹#›</a:t>
            </a:fld>
            <a:endParaRPr lang="en-US" altLang="en-US"/>
          </a:p>
        </p:txBody>
      </p:sp>
    </p:spTree>
    <p:extLst>
      <p:ext uri="{BB962C8B-B14F-4D97-AF65-F5344CB8AC3E}">
        <p14:creationId xmlns:p14="http://schemas.microsoft.com/office/powerpoint/2010/main" val="22730395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A6B98BFC-501A-A944-B621-EB6DD4167DAD}"/>
              </a:ext>
            </a:extLst>
          </p:cNvPr>
          <p:cNvSpPr>
            <a:spLocks noGrp="1"/>
          </p:cNvSpPr>
          <p:nvPr>
            <p:ph type="dt" sz="half" idx="10"/>
          </p:nvPr>
        </p:nvSpPr>
        <p:spPr/>
        <p:txBody>
          <a:bodyPr/>
          <a:lstStyle>
            <a:lvl1pPr>
              <a:defRPr/>
            </a:lvl1pPr>
          </a:lstStyle>
          <a:p>
            <a:pPr>
              <a:defRPr/>
            </a:pPr>
            <a:fld id="{0C2723A6-670F-EB4A-8638-5D0CA6A96A35}" type="datetime1">
              <a:rPr lang="en-US" altLang="en-US"/>
              <a:pPr>
                <a:defRPr/>
              </a:pPr>
              <a:t>1/29/21</a:t>
            </a:fld>
            <a:endParaRPr lang="en-US" altLang="en-US"/>
          </a:p>
        </p:txBody>
      </p:sp>
      <p:sp>
        <p:nvSpPr>
          <p:cNvPr id="6" name="Footer Placeholder 4">
            <a:extLst>
              <a:ext uri="{FF2B5EF4-FFF2-40B4-BE49-F238E27FC236}">
                <a16:creationId xmlns:a16="http://schemas.microsoft.com/office/drawing/2014/main" id="{5EC0756A-21CF-E647-A237-FF3BA1E0A723}"/>
              </a:ext>
            </a:extLst>
          </p:cNvPr>
          <p:cNvSpPr>
            <a:spLocks noGrp="1"/>
          </p:cNvSpPr>
          <p:nvPr>
            <p:ph type="ftr" sz="quarter" idx="11"/>
          </p:nvPr>
        </p:nvSpPr>
        <p:spPr/>
        <p:txBody>
          <a:bodyPr/>
          <a:lstStyle>
            <a:lvl1pPr>
              <a:defRPr/>
            </a:lvl1pPr>
          </a:lstStyle>
          <a:p>
            <a:pPr>
              <a:defRPr/>
            </a:pPr>
            <a:endParaRPr lang="fr-FR"/>
          </a:p>
        </p:txBody>
      </p:sp>
      <p:sp>
        <p:nvSpPr>
          <p:cNvPr id="7" name="Slide Number Placeholder 5">
            <a:extLst>
              <a:ext uri="{FF2B5EF4-FFF2-40B4-BE49-F238E27FC236}">
                <a16:creationId xmlns:a16="http://schemas.microsoft.com/office/drawing/2014/main" id="{5DA972A7-190E-D842-B107-3929FACBAD92}"/>
              </a:ext>
            </a:extLst>
          </p:cNvPr>
          <p:cNvSpPr>
            <a:spLocks noGrp="1"/>
          </p:cNvSpPr>
          <p:nvPr>
            <p:ph type="sldNum" sz="quarter" idx="12"/>
          </p:nvPr>
        </p:nvSpPr>
        <p:spPr/>
        <p:txBody>
          <a:bodyPr/>
          <a:lstStyle>
            <a:lvl1pPr>
              <a:defRPr/>
            </a:lvl1pPr>
          </a:lstStyle>
          <a:p>
            <a:pPr>
              <a:defRPr/>
            </a:pPr>
            <a:fld id="{2550DE7D-5AAA-6144-98F7-4C7A7A8784CE}" type="slidenum">
              <a:rPr lang="en-US" altLang="en-US"/>
              <a:pPr>
                <a:defRPr/>
              </a:pPr>
              <a:t>‹#›</a:t>
            </a:fld>
            <a:endParaRPr lang="en-US" altLang="en-US"/>
          </a:p>
        </p:txBody>
      </p:sp>
    </p:spTree>
    <p:extLst>
      <p:ext uri="{BB962C8B-B14F-4D97-AF65-F5344CB8AC3E}">
        <p14:creationId xmlns:p14="http://schemas.microsoft.com/office/powerpoint/2010/main" val="30548066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67F276BA-B1C4-E843-B85B-8DB298265421}"/>
              </a:ext>
            </a:extLst>
          </p:cNvPr>
          <p:cNvSpPr>
            <a:spLocks noGrp="1"/>
          </p:cNvSpPr>
          <p:nvPr>
            <p:ph type="dt" sz="half" idx="10"/>
          </p:nvPr>
        </p:nvSpPr>
        <p:spPr/>
        <p:txBody>
          <a:bodyPr/>
          <a:lstStyle>
            <a:lvl1pPr>
              <a:defRPr/>
            </a:lvl1pPr>
          </a:lstStyle>
          <a:p>
            <a:pPr>
              <a:defRPr/>
            </a:pPr>
            <a:fld id="{91895971-0D3E-7843-9754-CB39F7B5EBFF}" type="datetime1">
              <a:rPr lang="en-US" altLang="en-US"/>
              <a:pPr>
                <a:defRPr/>
              </a:pPr>
              <a:t>1/29/21</a:t>
            </a:fld>
            <a:endParaRPr lang="en-US" altLang="en-US"/>
          </a:p>
        </p:txBody>
      </p:sp>
      <p:sp>
        <p:nvSpPr>
          <p:cNvPr id="8" name="Footer Placeholder 4">
            <a:extLst>
              <a:ext uri="{FF2B5EF4-FFF2-40B4-BE49-F238E27FC236}">
                <a16:creationId xmlns:a16="http://schemas.microsoft.com/office/drawing/2014/main" id="{CC71F677-43DD-374F-86EC-A56F36F07E4B}"/>
              </a:ext>
            </a:extLst>
          </p:cNvPr>
          <p:cNvSpPr>
            <a:spLocks noGrp="1"/>
          </p:cNvSpPr>
          <p:nvPr>
            <p:ph type="ftr" sz="quarter" idx="11"/>
          </p:nvPr>
        </p:nvSpPr>
        <p:spPr/>
        <p:txBody>
          <a:bodyPr/>
          <a:lstStyle>
            <a:lvl1pPr>
              <a:defRPr/>
            </a:lvl1pPr>
          </a:lstStyle>
          <a:p>
            <a:pPr>
              <a:defRPr/>
            </a:pPr>
            <a:endParaRPr lang="fr-FR"/>
          </a:p>
        </p:txBody>
      </p:sp>
      <p:sp>
        <p:nvSpPr>
          <p:cNvPr id="9" name="Slide Number Placeholder 5">
            <a:extLst>
              <a:ext uri="{FF2B5EF4-FFF2-40B4-BE49-F238E27FC236}">
                <a16:creationId xmlns:a16="http://schemas.microsoft.com/office/drawing/2014/main" id="{0D3AE937-8FBB-424E-9D90-2018B58527E9}"/>
              </a:ext>
            </a:extLst>
          </p:cNvPr>
          <p:cNvSpPr>
            <a:spLocks noGrp="1"/>
          </p:cNvSpPr>
          <p:nvPr>
            <p:ph type="sldNum" sz="quarter" idx="12"/>
          </p:nvPr>
        </p:nvSpPr>
        <p:spPr/>
        <p:txBody>
          <a:bodyPr/>
          <a:lstStyle>
            <a:lvl1pPr>
              <a:defRPr/>
            </a:lvl1pPr>
          </a:lstStyle>
          <a:p>
            <a:pPr>
              <a:defRPr/>
            </a:pPr>
            <a:fld id="{B4A89D9F-9F07-B549-B0C6-F83BA7554987}" type="slidenum">
              <a:rPr lang="en-US" altLang="en-US"/>
              <a:pPr>
                <a:defRPr/>
              </a:pPr>
              <a:t>‹#›</a:t>
            </a:fld>
            <a:endParaRPr lang="en-US" altLang="en-US"/>
          </a:p>
        </p:txBody>
      </p:sp>
    </p:spTree>
    <p:extLst>
      <p:ext uri="{BB962C8B-B14F-4D97-AF65-F5344CB8AC3E}">
        <p14:creationId xmlns:p14="http://schemas.microsoft.com/office/powerpoint/2010/main" val="37219748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6C375887-932E-E243-94A6-1B98736FF370}"/>
              </a:ext>
            </a:extLst>
          </p:cNvPr>
          <p:cNvSpPr>
            <a:spLocks noGrp="1"/>
          </p:cNvSpPr>
          <p:nvPr>
            <p:ph type="dt" sz="half" idx="10"/>
          </p:nvPr>
        </p:nvSpPr>
        <p:spPr/>
        <p:txBody>
          <a:bodyPr/>
          <a:lstStyle>
            <a:lvl1pPr>
              <a:defRPr/>
            </a:lvl1pPr>
          </a:lstStyle>
          <a:p>
            <a:pPr>
              <a:defRPr/>
            </a:pPr>
            <a:fld id="{E6F939A9-7FE6-D94B-963D-57CA02BC43AB}" type="datetime1">
              <a:rPr lang="en-US" altLang="en-US"/>
              <a:pPr>
                <a:defRPr/>
              </a:pPr>
              <a:t>1/29/21</a:t>
            </a:fld>
            <a:endParaRPr lang="en-US" altLang="en-US"/>
          </a:p>
        </p:txBody>
      </p:sp>
      <p:sp>
        <p:nvSpPr>
          <p:cNvPr id="4" name="Footer Placeholder 4">
            <a:extLst>
              <a:ext uri="{FF2B5EF4-FFF2-40B4-BE49-F238E27FC236}">
                <a16:creationId xmlns:a16="http://schemas.microsoft.com/office/drawing/2014/main" id="{50A194E7-90A7-8547-BCFB-97AAB20D0882}"/>
              </a:ext>
            </a:extLst>
          </p:cNvPr>
          <p:cNvSpPr>
            <a:spLocks noGrp="1"/>
          </p:cNvSpPr>
          <p:nvPr>
            <p:ph type="ftr" sz="quarter" idx="11"/>
          </p:nvPr>
        </p:nvSpPr>
        <p:spPr/>
        <p:txBody>
          <a:bodyPr/>
          <a:lstStyle>
            <a:lvl1pPr>
              <a:defRPr/>
            </a:lvl1pPr>
          </a:lstStyle>
          <a:p>
            <a:pPr>
              <a:defRPr/>
            </a:pPr>
            <a:endParaRPr lang="fr-FR"/>
          </a:p>
        </p:txBody>
      </p:sp>
      <p:sp>
        <p:nvSpPr>
          <p:cNvPr id="5" name="Slide Number Placeholder 5">
            <a:extLst>
              <a:ext uri="{FF2B5EF4-FFF2-40B4-BE49-F238E27FC236}">
                <a16:creationId xmlns:a16="http://schemas.microsoft.com/office/drawing/2014/main" id="{97073AC3-D154-1245-A761-173591B65DD7}"/>
              </a:ext>
            </a:extLst>
          </p:cNvPr>
          <p:cNvSpPr>
            <a:spLocks noGrp="1"/>
          </p:cNvSpPr>
          <p:nvPr>
            <p:ph type="sldNum" sz="quarter" idx="12"/>
          </p:nvPr>
        </p:nvSpPr>
        <p:spPr/>
        <p:txBody>
          <a:bodyPr/>
          <a:lstStyle>
            <a:lvl1pPr>
              <a:defRPr/>
            </a:lvl1pPr>
          </a:lstStyle>
          <a:p>
            <a:pPr>
              <a:defRPr/>
            </a:pPr>
            <a:fld id="{C39D9F4C-E35D-484D-A21A-BC6F04DDCD33}" type="slidenum">
              <a:rPr lang="en-US" altLang="en-US"/>
              <a:pPr>
                <a:defRPr/>
              </a:pPr>
              <a:t>‹#›</a:t>
            </a:fld>
            <a:endParaRPr lang="en-US" altLang="en-US"/>
          </a:p>
        </p:txBody>
      </p:sp>
    </p:spTree>
    <p:extLst>
      <p:ext uri="{BB962C8B-B14F-4D97-AF65-F5344CB8AC3E}">
        <p14:creationId xmlns:p14="http://schemas.microsoft.com/office/powerpoint/2010/main" val="10244048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6860D5AD-FD0D-7B4F-B091-063E76FADA25}"/>
              </a:ext>
            </a:extLst>
          </p:cNvPr>
          <p:cNvSpPr>
            <a:spLocks noGrp="1"/>
          </p:cNvSpPr>
          <p:nvPr>
            <p:ph type="dt" sz="half" idx="10"/>
          </p:nvPr>
        </p:nvSpPr>
        <p:spPr/>
        <p:txBody>
          <a:bodyPr/>
          <a:lstStyle>
            <a:lvl1pPr>
              <a:defRPr/>
            </a:lvl1pPr>
          </a:lstStyle>
          <a:p>
            <a:pPr>
              <a:defRPr/>
            </a:pPr>
            <a:fld id="{B5E34737-F67F-194F-B027-58ECB2436B34}" type="datetime1">
              <a:rPr lang="en-US" altLang="en-US"/>
              <a:pPr>
                <a:defRPr/>
              </a:pPr>
              <a:t>1/29/21</a:t>
            </a:fld>
            <a:endParaRPr lang="en-US" altLang="en-US"/>
          </a:p>
        </p:txBody>
      </p:sp>
      <p:sp>
        <p:nvSpPr>
          <p:cNvPr id="3" name="Footer Placeholder 4">
            <a:extLst>
              <a:ext uri="{FF2B5EF4-FFF2-40B4-BE49-F238E27FC236}">
                <a16:creationId xmlns:a16="http://schemas.microsoft.com/office/drawing/2014/main" id="{65F3DBAF-11CC-F246-AE75-8D68228AE9A8}"/>
              </a:ext>
            </a:extLst>
          </p:cNvPr>
          <p:cNvSpPr>
            <a:spLocks noGrp="1"/>
          </p:cNvSpPr>
          <p:nvPr>
            <p:ph type="ftr" sz="quarter" idx="11"/>
          </p:nvPr>
        </p:nvSpPr>
        <p:spPr/>
        <p:txBody>
          <a:bodyPr/>
          <a:lstStyle>
            <a:lvl1pPr>
              <a:defRPr/>
            </a:lvl1pPr>
          </a:lstStyle>
          <a:p>
            <a:pPr>
              <a:defRPr/>
            </a:pPr>
            <a:endParaRPr lang="fr-FR"/>
          </a:p>
        </p:txBody>
      </p:sp>
      <p:sp>
        <p:nvSpPr>
          <p:cNvPr id="4" name="Slide Number Placeholder 5">
            <a:extLst>
              <a:ext uri="{FF2B5EF4-FFF2-40B4-BE49-F238E27FC236}">
                <a16:creationId xmlns:a16="http://schemas.microsoft.com/office/drawing/2014/main" id="{A733103A-6C51-9A45-95D7-33F3AC3A38FA}"/>
              </a:ext>
            </a:extLst>
          </p:cNvPr>
          <p:cNvSpPr>
            <a:spLocks noGrp="1"/>
          </p:cNvSpPr>
          <p:nvPr>
            <p:ph type="sldNum" sz="quarter" idx="12"/>
          </p:nvPr>
        </p:nvSpPr>
        <p:spPr/>
        <p:txBody>
          <a:bodyPr/>
          <a:lstStyle>
            <a:lvl1pPr>
              <a:defRPr/>
            </a:lvl1pPr>
          </a:lstStyle>
          <a:p>
            <a:pPr>
              <a:defRPr/>
            </a:pPr>
            <a:fld id="{5AF953CC-9CB3-C84E-A839-23D4756E1AB0}" type="slidenum">
              <a:rPr lang="en-US" altLang="en-US"/>
              <a:pPr>
                <a:defRPr/>
              </a:pPr>
              <a:t>‹#›</a:t>
            </a:fld>
            <a:endParaRPr lang="en-US" altLang="en-US"/>
          </a:p>
        </p:txBody>
      </p:sp>
    </p:spTree>
    <p:extLst>
      <p:ext uri="{BB962C8B-B14F-4D97-AF65-F5344CB8AC3E}">
        <p14:creationId xmlns:p14="http://schemas.microsoft.com/office/powerpoint/2010/main" val="31465786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0BF1FA8B-B5FE-8747-8833-57186B621DEB}"/>
              </a:ext>
            </a:extLst>
          </p:cNvPr>
          <p:cNvSpPr>
            <a:spLocks noGrp="1"/>
          </p:cNvSpPr>
          <p:nvPr>
            <p:ph type="dt" sz="half" idx="10"/>
          </p:nvPr>
        </p:nvSpPr>
        <p:spPr/>
        <p:txBody>
          <a:bodyPr/>
          <a:lstStyle>
            <a:lvl1pPr>
              <a:defRPr/>
            </a:lvl1pPr>
          </a:lstStyle>
          <a:p>
            <a:pPr>
              <a:defRPr/>
            </a:pPr>
            <a:fld id="{534EBB31-6C37-3545-AA34-B2AF05324CBB}" type="datetime1">
              <a:rPr lang="en-US" altLang="en-US"/>
              <a:pPr>
                <a:defRPr/>
              </a:pPr>
              <a:t>1/29/21</a:t>
            </a:fld>
            <a:endParaRPr lang="en-US" altLang="en-US"/>
          </a:p>
        </p:txBody>
      </p:sp>
      <p:sp>
        <p:nvSpPr>
          <p:cNvPr id="6" name="Footer Placeholder 4">
            <a:extLst>
              <a:ext uri="{FF2B5EF4-FFF2-40B4-BE49-F238E27FC236}">
                <a16:creationId xmlns:a16="http://schemas.microsoft.com/office/drawing/2014/main" id="{8D8AD650-C2D1-F646-9E56-1950FF9B0B0D}"/>
              </a:ext>
            </a:extLst>
          </p:cNvPr>
          <p:cNvSpPr>
            <a:spLocks noGrp="1"/>
          </p:cNvSpPr>
          <p:nvPr>
            <p:ph type="ftr" sz="quarter" idx="11"/>
          </p:nvPr>
        </p:nvSpPr>
        <p:spPr/>
        <p:txBody>
          <a:bodyPr/>
          <a:lstStyle>
            <a:lvl1pPr>
              <a:defRPr/>
            </a:lvl1pPr>
          </a:lstStyle>
          <a:p>
            <a:pPr>
              <a:defRPr/>
            </a:pPr>
            <a:endParaRPr lang="fr-FR"/>
          </a:p>
        </p:txBody>
      </p:sp>
      <p:sp>
        <p:nvSpPr>
          <p:cNvPr id="7" name="Slide Number Placeholder 5">
            <a:extLst>
              <a:ext uri="{FF2B5EF4-FFF2-40B4-BE49-F238E27FC236}">
                <a16:creationId xmlns:a16="http://schemas.microsoft.com/office/drawing/2014/main" id="{D4B0EFB4-33A1-384D-846A-0C820E91A5D9}"/>
              </a:ext>
            </a:extLst>
          </p:cNvPr>
          <p:cNvSpPr>
            <a:spLocks noGrp="1"/>
          </p:cNvSpPr>
          <p:nvPr>
            <p:ph type="sldNum" sz="quarter" idx="12"/>
          </p:nvPr>
        </p:nvSpPr>
        <p:spPr/>
        <p:txBody>
          <a:bodyPr/>
          <a:lstStyle>
            <a:lvl1pPr>
              <a:defRPr/>
            </a:lvl1pPr>
          </a:lstStyle>
          <a:p>
            <a:pPr>
              <a:defRPr/>
            </a:pPr>
            <a:fld id="{380789BC-E646-ED4B-9629-6A2508C0B223}" type="slidenum">
              <a:rPr lang="en-US" altLang="en-US"/>
              <a:pPr>
                <a:defRPr/>
              </a:pPr>
              <a:t>‹#›</a:t>
            </a:fld>
            <a:endParaRPr lang="en-US" altLang="en-US"/>
          </a:p>
        </p:txBody>
      </p:sp>
    </p:spTree>
    <p:extLst>
      <p:ext uri="{BB962C8B-B14F-4D97-AF65-F5344CB8AC3E}">
        <p14:creationId xmlns:p14="http://schemas.microsoft.com/office/powerpoint/2010/main" val="4153540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EB8D6E-40D2-3E4C-B006-FB2B4E9C0FFE}"/>
              </a:ext>
            </a:extLst>
          </p:cNvPr>
          <p:cNvSpPr>
            <a:spLocks noGrp="1"/>
          </p:cNvSpPr>
          <p:nvPr>
            <p:ph type="dt" sz="half" idx="10"/>
          </p:nvPr>
        </p:nvSpPr>
        <p:spPr/>
        <p:txBody>
          <a:bodyPr/>
          <a:lstStyle>
            <a:lvl1pPr>
              <a:defRPr/>
            </a:lvl1pPr>
          </a:lstStyle>
          <a:p>
            <a:pPr>
              <a:defRPr/>
            </a:pPr>
            <a:fld id="{0BC3CCA3-60E1-E847-BDFC-4710DE0F3CD0}" type="datetime1">
              <a:rPr lang="en-US" altLang="en-US"/>
              <a:pPr>
                <a:defRPr/>
              </a:pPr>
              <a:t>1/29/21</a:t>
            </a:fld>
            <a:endParaRPr lang="en-US" altLang="en-US"/>
          </a:p>
        </p:txBody>
      </p:sp>
      <p:sp>
        <p:nvSpPr>
          <p:cNvPr id="5" name="Footer Placeholder 4">
            <a:extLst>
              <a:ext uri="{FF2B5EF4-FFF2-40B4-BE49-F238E27FC236}">
                <a16:creationId xmlns:a16="http://schemas.microsoft.com/office/drawing/2014/main" id="{20645689-E274-6E4E-95DF-A873F445840B}"/>
              </a:ext>
            </a:extLst>
          </p:cNvPr>
          <p:cNvSpPr>
            <a:spLocks noGrp="1"/>
          </p:cNvSpPr>
          <p:nvPr>
            <p:ph type="ftr" sz="quarter" idx="11"/>
          </p:nvPr>
        </p:nvSpPr>
        <p:spPr/>
        <p:txBody>
          <a:bodyPr/>
          <a:lstStyle>
            <a:lvl1pPr>
              <a:defRPr/>
            </a:lvl1pPr>
          </a:lstStyle>
          <a:p>
            <a:pPr>
              <a:defRPr/>
            </a:pPr>
            <a:endParaRPr lang="fr-FR"/>
          </a:p>
        </p:txBody>
      </p:sp>
      <p:sp>
        <p:nvSpPr>
          <p:cNvPr id="6" name="Slide Number Placeholder 5">
            <a:extLst>
              <a:ext uri="{FF2B5EF4-FFF2-40B4-BE49-F238E27FC236}">
                <a16:creationId xmlns:a16="http://schemas.microsoft.com/office/drawing/2014/main" id="{FADDE363-2B17-BB40-938C-CA58018361BE}"/>
              </a:ext>
            </a:extLst>
          </p:cNvPr>
          <p:cNvSpPr>
            <a:spLocks noGrp="1"/>
          </p:cNvSpPr>
          <p:nvPr>
            <p:ph type="sldNum" sz="quarter" idx="12"/>
          </p:nvPr>
        </p:nvSpPr>
        <p:spPr/>
        <p:txBody>
          <a:bodyPr/>
          <a:lstStyle>
            <a:lvl1pPr>
              <a:defRPr/>
            </a:lvl1pPr>
          </a:lstStyle>
          <a:p>
            <a:pPr>
              <a:defRPr/>
            </a:pPr>
            <a:fld id="{AE78E620-A29F-DE4F-94D2-7E479416C067}" type="slidenum">
              <a:rPr lang="en-US" altLang="en-US"/>
              <a:pPr>
                <a:defRPr/>
              </a:pPr>
              <a:t>‹#›</a:t>
            </a:fld>
            <a:endParaRPr lang="en-US" altLang="en-US"/>
          </a:p>
        </p:txBody>
      </p:sp>
    </p:spTree>
    <p:extLst>
      <p:ext uri="{BB962C8B-B14F-4D97-AF65-F5344CB8AC3E}">
        <p14:creationId xmlns:p14="http://schemas.microsoft.com/office/powerpoint/2010/main" val="398388193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02DB400E-EA04-A246-8362-9AB96C900FAF}"/>
              </a:ext>
            </a:extLst>
          </p:cNvPr>
          <p:cNvSpPr>
            <a:spLocks noGrp="1"/>
          </p:cNvSpPr>
          <p:nvPr>
            <p:ph type="dt" sz="half" idx="10"/>
          </p:nvPr>
        </p:nvSpPr>
        <p:spPr/>
        <p:txBody>
          <a:bodyPr/>
          <a:lstStyle>
            <a:lvl1pPr>
              <a:defRPr/>
            </a:lvl1pPr>
          </a:lstStyle>
          <a:p>
            <a:pPr>
              <a:defRPr/>
            </a:pPr>
            <a:fld id="{8F504BCD-33B2-D744-A650-352AC0717D27}" type="datetime1">
              <a:rPr lang="en-US" altLang="en-US"/>
              <a:pPr>
                <a:defRPr/>
              </a:pPr>
              <a:t>1/29/21</a:t>
            </a:fld>
            <a:endParaRPr lang="en-US" altLang="en-US"/>
          </a:p>
        </p:txBody>
      </p:sp>
      <p:sp>
        <p:nvSpPr>
          <p:cNvPr id="6" name="Footer Placeholder 4">
            <a:extLst>
              <a:ext uri="{FF2B5EF4-FFF2-40B4-BE49-F238E27FC236}">
                <a16:creationId xmlns:a16="http://schemas.microsoft.com/office/drawing/2014/main" id="{7D71ACB8-0908-CA4E-940A-840285EF4302}"/>
              </a:ext>
            </a:extLst>
          </p:cNvPr>
          <p:cNvSpPr>
            <a:spLocks noGrp="1"/>
          </p:cNvSpPr>
          <p:nvPr>
            <p:ph type="ftr" sz="quarter" idx="11"/>
          </p:nvPr>
        </p:nvSpPr>
        <p:spPr/>
        <p:txBody>
          <a:bodyPr/>
          <a:lstStyle>
            <a:lvl1pPr>
              <a:defRPr/>
            </a:lvl1pPr>
          </a:lstStyle>
          <a:p>
            <a:pPr>
              <a:defRPr/>
            </a:pPr>
            <a:endParaRPr lang="fr-FR"/>
          </a:p>
        </p:txBody>
      </p:sp>
      <p:sp>
        <p:nvSpPr>
          <p:cNvPr id="7" name="Slide Number Placeholder 5">
            <a:extLst>
              <a:ext uri="{FF2B5EF4-FFF2-40B4-BE49-F238E27FC236}">
                <a16:creationId xmlns:a16="http://schemas.microsoft.com/office/drawing/2014/main" id="{46398658-6FC1-2243-88C5-C9EB37381F61}"/>
              </a:ext>
            </a:extLst>
          </p:cNvPr>
          <p:cNvSpPr>
            <a:spLocks noGrp="1"/>
          </p:cNvSpPr>
          <p:nvPr>
            <p:ph type="sldNum" sz="quarter" idx="12"/>
          </p:nvPr>
        </p:nvSpPr>
        <p:spPr/>
        <p:txBody>
          <a:bodyPr/>
          <a:lstStyle>
            <a:lvl1pPr>
              <a:defRPr/>
            </a:lvl1pPr>
          </a:lstStyle>
          <a:p>
            <a:pPr>
              <a:defRPr/>
            </a:pPr>
            <a:fld id="{EFE10562-032A-4D45-ABC0-51FEB2C79779}" type="slidenum">
              <a:rPr lang="en-US" altLang="en-US"/>
              <a:pPr>
                <a:defRPr/>
              </a:pPr>
              <a:t>‹#›</a:t>
            </a:fld>
            <a:endParaRPr lang="en-US" altLang="en-US"/>
          </a:p>
        </p:txBody>
      </p:sp>
    </p:spTree>
    <p:extLst>
      <p:ext uri="{BB962C8B-B14F-4D97-AF65-F5344CB8AC3E}">
        <p14:creationId xmlns:p14="http://schemas.microsoft.com/office/powerpoint/2010/main" val="41148809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E19421-E4EF-6943-ADC3-94819F946815}"/>
              </a:ext>
            </a:extLst>
          </p:cNvPr>
          <p:cNvSpPr>
            <a:spLocks noGrp="1"/>
          </p:cNvSpPr>
          <p:nvPr>
            <p:ph type="dt" sz="half" idx="10"/>
          </p:nvPr>
        </p:nvSpPr>
        <p:spPr/>
        <p:txBody>
          <a:bodyPr/>
          <a:lstStyle>
            <a:lvl1pPr>
              <a:defRPr/>
            </a:lvl1pPr>
          </a:lstStyle>
          <a:p>
            <a:pPr>
              <a:defRPr/>
            </a:pPr>
            <a:fld id="{286B0280-4034-E042-BBB7-418281D9D937}" type="datetime1">
              <a:rPr lang="en-US" altLang="en-US"/>
              <a:pPr>
                <a:defRPr/>
              </a:pPr>
              <a:t>1/29/21</a:t>
            </a:fld>
            <a:endParaRPr lang="en-US" altLang="en-US"/>
          </a:p>
        </p:txBody>
      </p:sp>
      <p:sp>
        <p:nvSpPr>
          <p:cNvPr id="5" name="Footer Placeholder 4">
            <a:extLst>
              <a:ext uri="{FF2B5EF4-FFF2-40B4-BE49-F238E27FC236}">
                <a16:creationId xmlns:a16="http://schemas.microsoft.com/office/drawing/2014/main" id="{7FEBA88F-9285-B84A-89AD-341215C7EAE0}"/>
              </a:ext>
            </a:extLst>
          </p:cNvPr>
          <p:cNvSpPr>
            <a:spLocks noGrp="1"/>
          </p:cNvSpPr>
          <p:nvPr>
            <p:ph type="ftr" sz="quarter" idx="11"/>
          </p:nvPr>
        </p:nvSpPr>
        <p:spPr/>
        <p:txBody>
          <a:bodyPr/>
          <a:lstStyle>
            <a:lvl1pPr>
              <a:defRPr/>
            </a:lvl1pPr>
          </a:lstStyle>
          <a:p>
            <a:pPr>
              <a:defRPr/>
            </a:pPr>
            <a:endParaRPr lang="fr-FR"/>
          </a:p>
        </p:txBody>
      </p:sp>
      <p:sp>
        <p:nvSpPr>
          <p:cNvPr id="6" name="Slide Number Placeholder 5">
            <a:extLst>
              <a:ext uri="{FF2B5EF4-FFF2-40B4-BE49-F238E27FC236}">
                <a16:creationId xmlns:a16="http://schemas.microsoft.com/office/drawing/2014/main" id="{33812AE9-2CEE-9249-816C-1B9C6CF9636B}"/>
              </a:ext>
            </a:extLst>
          </p:cNvPr>
          <p:cNvSpPr>
            <a:spLocks noGrp="1"/>
          </p:cNvSpPr>
          <p:nvPr>
            <p:ph type="sldNum" sz="quarter" idx="12"/>
          </p:nvPr>
        </p:nvSpPr>
        <p:spPr/>
        <p:txBody>
          <a:bodyPr/>
          <a:lstStyle>
            <a:lvl1pPr>
              <a:defRPr/>
            </a:lvl1pPr>
          </a:lstStyle>
          <a:p>
            <a:pPr>
              <a:defRPr/>
            </a:pPr>
            <a:fld id="{A0EF02F0-E734-2A4C-AE08-52837AD1A490}" type="slidenum">
              <a:rPr lang="en-US" altLang="en-US"/>
              <a:pPr>
                <a:defRPr/>
              </a:pPr>
              <a:t>‹#›</a:t>
            </a:fld>
            <a:endParaRPr lang="en-US" altLang="en-US"/>
          </a:p>
        </p:txBody>
      </p:sp>
    </p:spTree>
    <p:extLst>
      <p:ext uri="{BB962C8B-B14F-4D97-AF65-F5344CB8AC3E}">
        <p14:creationId xmlns:p14="http://schemas.microsoft.com/office/powerpoint/2010/main" val="22746317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4BDC55-0B9E-8848-BEF7-D66F4C87AB97}"/>
              </a:ext>
            </a:extLst>
          </p:cNvPr>
          <p:cNvSpPr>
            <a:spLocks noGrp="1"/>
          </p:cNvSpPr>
          <p:nvPr>
            <p:ph type="dt" sz="half" idx="10"/>
          </p:nvPr>
        </p:nvSpPr>
        <p:spPr/>
        <p:txBody>
          <a:bodyPr/>
          <a:lstStyle>
            <a:lvl1pPr>
              <a:defRPr/>
            </a:lvl1pPr>
          </a:lstStyle>
          <a:p>
            <a:pPr>
              <a:defRPr/>
            </a:pPr>
            <a:fld id="{20D9104C-BDED-EF43-9D2B-927441A24B80}" type="datetime1">
              <a:rPr lang="en-US" altLang="en-US"/>
              <a:pPr>
                <a:defRPr/>
              </a:pPr>
              <a:t>1/29/21</a:t>
            </a:fld>
            <a:endParaRPr lang="en-US" altLang="en-US"/>
          </a:p>
        </p:txBody>
      </p:sp>
      <p:sp>
        <p:nvSpPr>
          <p:cNvPr id="5" name="Footer Placeholder 4">
            <a:extLst>
              <a:ext uri="{FF2B5EF4-FFF2-40B4-BE49-F238E27FC236}">
                <a16:creationId xmlns:a16="http://schemas.microsoft.com/office/drawing/2014/main" id="{4DA23B4D-3716-B84F-B0E4-915674D88FC8}"/>
              </a:ext>
            </a:extLst>
          </p:cNvPr>
          <p:cNvSpPr>
            <a:spLocks noGrp="1"/>
          </p:cNvSpPr>
          <p:nvPr>
            <p:ph type="ftr" sz="quarter" idx="11"/>
          </p:nvPr>
        </p:nvSpPr>
        <p:spPr/>
        <p:txBody>
          <a:bodyPr/>
          <a:lstStyle>
            <a:lvl1pPr>
              <a:defRPr/>
            </a:lvl1pPr>
          </a:lstStyle>
          <a:p>
            <a:pPr>
              <a:defRPr/>
            </a:pPr>
            <a:endParaRPr lang="fr-FR"/>
          </a:p>
        </p:txBody>
      </p:sp>
      <p:sp>
        <p:nvSpPr>
          <p:cNvPr id="6" name="Slide Number Placeholder 5">
            <a:extLst>
              <a:ext uri="{FF2B5EF4-FFF2-40B4-BE49-F238E27FC236}">
                <a16:creationId xmlns:a16="http://schemas.microsoft.com/office/drawing/2014/main" id="{8B36A8BF-A92A-7A4B-A007-90F4DC5218E4}"/>
              </a:ext>
            </a:extLst>
          </p:cNvPr>
          <p:cNvSpPr>
            <a:spLocks noGrp="1"/>
          </p:cNvSpPr>
          <p:nvPr>
            <p:ph type="sldNum" sz="quarter" idx="12"/>
          </p:nvPr>
        </p:nvSpPr>
        <p:spPr/>
        <p:txBody>
          <a:bodyPr/>
          <a:lstStyle>
            <a:lvl1pPr>
              <a:defRPr/>
            </a:lvl1pPr>
          </a:lstStyle>
          <a:p>
            <a:pPr>
              <a:defRPr/>
            </a:pPr>
            <a:fld id="{501C0D3F-5ED2-1442-BDD7-075E3EC7492A}" type="slidenum">
              <a:rPr lang="en-US" altLang="en-US"/>
              <a:pPr>
                <a:defRPr/>
              </a:pPr>
              <a:t>‹#›</a:t>
            </a:fld>
            <a:endParaRPr lang="en-US" altLang="en-US"/>
          </a:p>
        </p:txBody>
      </p:sp>
    </p:spTree>
    <p:extLst>
      <p:ext uri="{BB962C8B-B14F-4D97-AF65-F5344CB8AC3E}">
        <p14:creationId xmlns:p14="http://schemas.microsoft.com/office/powerpoint/2010/main" val="632329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F5AB5BD-4A50-A746-80FC-C234DCB0C8E5}"/>
              </a:ext>
            </a:extLst>
          </p:cNvPr>
          <p:cNvSpPr>
            <a:spLocks noGrp="1"/>
          </p:cNvSpPr>
          <p:nvPr>
            <p:ph type="dt" sz="half" idx="10"/>
          </p:nvPr>
        </p:nvSpPr>
        <p:spPr/>
        <p:txBody>
          <a:bodyPr/>
          <a:lstStyle>
            <a:lvl1pPr>
              <a:defRPr/>
            </a:lvl1pPr>
          </a:lstStyle>
          <a:p>
            <a:pPr>
              <a:defRPr/>
            </a:pPr>
            <a:fld id="{B764F0D7-9226-E64D-A853-DE8F6C139E36}" type="datetime1">
              <a:rPr lang="en-US" altLang="en-US"/>
              <a:pPr>
                <a:defRPr/>
              </a:pPr>
              <a:t>1/29/21</a:t>
            </a:fld>
            <a:endParaRPr lang="en-US" altLang="en-US"/>
          </a:p>
        </p:txBody>
      </p:sp>
      <p:sp>
        <p:nvSpPr>
          <p:cNvPr id="5" name="Footer Placeholder 4">
            <a:extLst>
              <a:ext uri="{FF2B5EF4-FFF2-40B4-BE49-F238E27FC236}">
                <a16:creationId xmlns:a16="http://schemas.microsoft.com/office/drawing/2014/main" id="{A7EE942A-8DBB-F044-9430-692E22FFEE8F}"/>
              </a:ext>
            </a:extLst>
          </p:cNvPr>
          <p:cNvSpPr>
            <a:spLocks noGrp="1"/>
          </p:cNvSpPr>
          <p:nvPr>
            <p:ph type="ftr" sz="quarter" idx="11"/>
          </p:nvPr>
        </p:nvSpPr>
        <p:spPr/>
        <p:txBody>
          <a:bodyPr/>
          <a:lstStyle>
            <a:lvl1pPr>
              <a:defRPr/>
            </a:lvl1pPr>
          </a:lstStyle>
          <a:p>
            <a:pPr>
              <a:defRPr/>
            </a:pPr>
            <a:endParaRPr lang="fr-FR"/>
          </a:p>
        </p:txBody>
      </p:sp>
      <p:sp>
        <p:nvSpPr>
          <p:cNvPr id="6" name="Slide Number Placeholder 5">
            <a:extLst>
              <a:ext uri="{FF2B5EF4-FFF2-40B4-BE49-F238E27FC236}">
                <a16:creationId xmlns:a16="http://schemas.microsoft.com/office/drawing/2014/main" id="{0704EB9E-9196-754C-B769-6CBC97F99F60}"/>
              </a:ext>
            </a:extLst>
          </p:cNvPr>
          <p:cNvSpPr>
            <a:spLocks noGrp="1"/>
          </p:cNvSpPr>
          <p:nvPr>
            <p:ph type="sldNum" sz="quarter" idx="12"/>
          </p:nvPr>
        </p:nvSpPr>
        <p:spPr/>
        <p:txBody>
          <a:bodyPr/>
          <a:lstStyle>
            <a:lvl1pPr>
              <a:defRPr/>
            </a:lvl1pPr>
          </a:lstStyle>
          <a:p>
            <a:pPr>
              <a:defRPr/>
            </a:pPr>
            <a:fld id="{BE7EC50F-EB1E-EB4A-8AB3-D15B22A05388}" type="slidenum">
              <a:rPr lang="en-US" altLang="en-US"/>
              <a:pPr>
                <a:defRPr/>
              </a:pPr>
              <a:t>‹#›</a:t>
            </a:fld>
            <a:endParaRPr lang="en-US" altLang="en-US"/>
          </a:p>
        </p:txBody>
      </p:sp>
    </p:spTree>
    <p:extLst>
      <p:ext uri="{BB962C8B-B14F-4D97-AF65-F5344CB8AC3E}">
        <p14:creationId xmlns:p14="http://schemas.microsoft.com/office/powerpoint/2010/main" val="701335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8222AB62-DF21-454F-A4EB-F3C4D3DDDE86}"/>
              </a:ext>
            </a:extLst>
          </p:cNvPr>
          <p:cNvSpPr>
            <a:spLocks noGrp="1"/>
          </p:cNvSpPr>
          <p:nvPr>
            <p:ph type="dt" sz="half" idx="10"/>
          </p:nvPr>
        </p:nvSpPr>
        <p:spPr/>
        <p:txBody>
          <a:bodyPr/>
          <a:lstStyle>
            <a:lvl1pPr>
              <a:defRPr/>
            </a:lvl1pPr>
          </a:lstStyle>
          <a:p>
            <a:pPr>
              <a:defRPr/>
            </a:pPr>
            <a:fld id="{2508F8C5-0185-4D41-9E45-8BAF3C1B2128}" type="datetime1">
              <a:rPr lang="en-US" altLang="en-US"/>
              <a:pPr>
                <a:defRPr/>
              </a:pPr>
              <a:t>1/29/21</a:t>
            </a:fld>
            <a:endParaRPr lang="en-US" altLang="en-US"/>
          </a:p>
        </p:txBody>
      </p:sp>
      <p:sp>
        <p:nvSpPr>
          <p:cNvPr id="6" name="Footer Placeholder 4">
            <a:extLst>
              <a:ext uri="{FF2B5EF4-FFF2-40B4-BE49-F238E27FC236}">
                <a16:creationId xmlns:a16="http://schemas.microsoft.com/office/drawing/2014/main" id="{E8F9C0BE-A1F8-2045-B35E-D9AD7F0E4FDB}"/>
              </a:ext>
            </a:extLst>
          </p:cNvPr>
          <p:cNvSpPr>
            <a:spLocks noGrp="1"/>
          </p:cNvSpPr>
          <p:nvPr>
            <p:ph type="ftr" sz="quarter" idx="11"/>
          </p:nvPr>
        </p:nvSpPr>
        <p:spPr/>
        <p:txBody>
          <a:bodyPr/>
          <a:lstStyle>
            <a:lvl1pPr>
              <a:defRPr/>
            </a:lvl1pPr>
          </a:lstStyle>
          <a:p>
            <a:pPr>
              <a:defRPr/>
            </a:pPr>
            <a:endParaRPr lang="fr-FR"/>
          </a:p>
        </p:txBody>
      </p:sp>
      <p:sp>
        <p:nvSpPr>
          <p:cNvPr id="7" name="Slide Number Placeholder 5">
            <a:extLst>
              <a:ext uri="{FF2B5EF4-FFF2-40B4-BE49-F238E27FC236}">
                <a16:creationId xmlns:a16="http://schemas.microsoft.com/office/drawing/2014/main" id="{4AE1217E-0672-7344-B881-EAFC74914F0E}"/>
              </a:ext>
            </a:extLst>
          </p:cNvPr>
          <p:cNvSpPr>
            <a:spLocks noGrp="1"/>
          </p:cNvSpPr>
          <p:nvPr>
            <p:ph type="sldNum" sz="quarter" idx="12"/>
          </p:nvPr>
        </p:nvSpPr>
        <p:spPr/>
        <p:txBody>
          <a:bodyPr/>
          <a:lstStyle>
            <a:lvl1pPr>
              <a:defRPr/>
            </a:lvl1pPr>
          </a:lstStyle>
          <a:p>
            <a:pPr>
              <a:defRPr/>
            </a:pPr>
            <a:fld id="{624C6B37-B4F9-AB4F-8F3D-D7CF4A692295}" type="slidenum">
              <a:rPr lang="en-US" altLang="en-US"/>
              <a:pPr>
                <a:defRPr/>
              </a:pPr>
              <a:t>‹#›</a:t>
            </a:fld>
            <a:endParaRPr lang="en-US" altLang="en-US"/>
          </a:p>
        </p:txBody>
      </p:sp>
    </p:spTree>
    <p:extLst>
      <p:ext uri="{BB962C8B-B14F-4D97-AF65-F5344CB8AC3E}">
        <p14:creationId xmlns:p14="http://schemas.microsoft.com/office/powerpoint/2010/main" val="765637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5E0EF031-FF9F-8249-A4A7-0C3259E325AB}"/>
              </a:ext>
            </a:extLst>
          </p:cNvPr>
          <p:cNvSpPr>
            <a:spLocks noGrp="1"/>
          </p:cNvSpPr>
          <p:nvPr>
            <p:ph type="dt" sz="half" idx="10"/>
          </p:nvPr>
        </p:nvSpPr>
        <p:spPr/>
        <p:txBody>
          <a:bodyPr/>
          <a:lstStyle>
            <a:lvl1pPr>
              <a:defRPr/>
            </a:lvl1pPr>
          </a:lstStyle>
          <a:p>
            <a:pPr>
              <a:defRPr/>
            </a:pPr>
            <a:fld id="{5B72D855-3E5F-2B4C-9DDA-D230ED1DB0FC}" type="datetime1">
              <a:rPr lang="en-US" altLang="en-US"/>
              <a:pPr>
                <a:defRPr/>
              </a:pPr>
              <a:t>1/29/21</a:t>
            </a:fld>
            <a:endParaRPr lang="en-US" altLang="en-US"/>
          </a:p>
        </p:txBody>
      </p:sp>
      <p:sp>
        <p:nvSpPr>
          <p:cNvPr id="8" name="Footer Placeholder 4">
            <a:extLst>
              <a:ext uri="{FF2B5EF4-FFF2-40B4-BE49-F238E27FC236}">
                <a16:creationId xmlns:a16="http://schemas.microsoft.com/office/drawing/2014/main" id="{5D131113-50A7-044E-9E67-23D7CB8CA94B}"/>
              </a:ext>
            </a:extLst>
          </p:cNvPr>
          <p:cNvSpPr>
            <a:spLocks noGrp="1"/>
          </p:cNvSpPr>
          <p:nvPr>
            <p:ph type="ftr" sz="quarter" idx="11"/>
          </p:nvPr>
        </p:nvSpPr>
        <p:spPr/>
        <p:txBody>
          <a:bodyPr/>
          <a:lstStyle>
            <a:lvl1pPr>
              <a:defRPr/>
            </a:lvl1pPr>
          </a:lstStyle>
          <a:p>
            <a:pPr>
              <a:defRPr/>
            </a:pPr>
            <a:endParaRPr lang="fr-FR"/>
          </a:p>
        </p:txBody>
      </p:sp>
      <p:sp>
        <p:nvSpPr>
          <p:cNvPr id="9" name="Slide Number Placeholder 5">
            <a:extLst>
              <a:ext uri="{FF2B5EF4-FFF2-40B4-BE49-F238E27FC236}">
                <a16:creationId xmlns:a16="http://schemas.microsoft.com/office/drawing/2014/main" id="{BD102BE8-F1FF-1240-B769-2CC8ACBCC72E}"/>
              </a:ext>
            </a:extLst>
          </p:cNvPr>
          <p:cNvSpPr>
            <a:spLocks noGrp="1"/>
          </p:cNvSpPr>
          <p:nvPr>
            <p:ph type="sldNum" sz="quarter" idx="12"/>
          </p:nvPr>
        </p:nvSpPr>
        <p:spPr/>
        <p:txBody>
          <a:bodyPr/>
          <a:lstStyle>
            <a:lvl1pPr>
              <a:defRPr/>
            </a:lvl1pPr>
          </a:lstStyle>
          <a:p>
            <a:pPr>
              <a:defRPr/>
            </a:pPr>
            <a:fld id="{03053DAA-37CB-4F4F-AFB9-49A10D275B48}" type="slidenum">
              <a:rPr lang="en-US" altLang="en-US"/>
              <a:pPr>
                <a:defRPr/>
              </a:pPr>
              <a:t>‹#›</a:t>
            </a:fld>
            <a:endParaRPr lang="en-US" altLang="en-US"/>
          </a:p>
        </p:txBody>
      </p:sp>
    </p:spTree>
    <p:extLst>
      <p:ext uri="{BB962C8B-B14F-4D97-AF65-F5344CB8AC3E}">
        <p14:creationId xmlns:p14="http://schemas.microsoft.com/office/powerpoint/2010/main" val="1609041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96BBF555-2DBD-8D43-BA5B-3862DA0849CE}"/>
              </a:ext>
            </a:extLst>
          </p:cNvPr>
          <p:cNvSpPr>
            <a:spLocks noGrp="1"/>
          </p:cNvSpPr>
          <p:nvPr>
            <p:ph type="dt" sz="half" idx="10"/>
          </p:nvPr>
        </p:nvSpPr>
        <p:spPr/>
        <p:txBody>
          <a:bodyPr/>
          <a:lstStyle>
            <a:lvl1pPr>
              <a:defRPr/>
            </a:lvl1pPr>
          </a:lstStyle>
          <a:p>
            <a:pPr>
              <a:defRPr/>
            </a:pPr>
            <a:fld id="{FEBD6A30-5E42-5D4B-9E66-85DB0CB3AED6}" type="datetime1">
              <a:rPr lang="en-US" altLang="en-US"/>
              <a:pPr>
                <a:defRPr/>
              </a:pPr>
              <a:t>1/29/21</a:t>
            </a:fld>
            <a:endParaRPr lang="en-US" altLang="en-US"/>
          </a:p>
        </p:txBody>
      </p:sp>
      <p:sp>
        <p:nvSpPr>
          <p:cNvPr id="4" name="Footer Placeholder 4">
            <a:extLst>
              <a:ext uri="{FF2B5EF4-FFF2-40B4-BE49-F238E27FC236}">
                <a16:creationId xmlns:a16="http://schemas.microsoft.com/office/drawing/2014/main" id="{3AEE8C73-52A9-D543-A583-7DCB484D597A}"/>
              </a:ext>
            </a:extLst>
          </p:cNvPr>
          <p:cNvSpPr>
            <a:spLocks noGrp="1"/>
          </p:cNvSpPr>
          <p:nvPr>
            <p:ph type="ftr" sz="quarter" idx="11"/>
          </p:nvPr>
        </p:nvSpPr>
        <p:spPr/>
        <p:txBody>
          <a:bodyPr/>
          <a:lstStyle>
            <a:lvl1pPr>
              <a:defRPr/>
            </a:lvl1pPr>
          </a:lstStyle>
          <a:p>
            <a:pPr>
              <a:defRPr/>
            </a:pPr>
            <a:endParaRPr lang="fr-FR"/>
          </a:p>
        </p:txBody>
      </p:sp>
      <p:sp>
        <p:nvSpPr>
          <p:cNvPr id="5" name="Slide Number Placeholder 5">
            <a:extLst>
              <a:ext uri="{FF2B5EF4-FFF2-40B4-BE49-F238E27FC236}">
                <a16:creationId xmlns:a16="http://schemas.microsoft.com/office/drawing/2014/main" id="{E61C965A-1558-5248-B664-5AC9F5674B1A}"/>
              </a:ext>
            </a:extLst>
          </p:cNvPr>
          <p:cNvSpPr>
            <a:spLocks noGrp="1"/>
          </p:cNvSpPr>
          <p:nvPr>
            <p:ph type="sldNum" sz="quarter" idx="12"/>
          </p:nvPr>
        </p:nvSpPr>
        <p:spPr/>
        <p:txBody>
          <a:bodyPr/>
          <a:lstStyle>
            <a:lvl1pPr>
              <a:defRPr/>
            </a:lvl1pPr>
          </a:lstStyle>
          <a:p>
            <a:pPr>
              <a:defRPr/>
            </a:pPr>
            <a:fld id="{D52E4FD7-18AC-704D-851C-0B934B86AED8}" type="slidenum">
              <a:rPr lang="en-US" altLang="en-US"/>
              <a:pPr>
                <a:defRPr/>
              </a:pPr>
              <a:t>‹#›</a:t>
            </a:fld>
            <a:endParaRPr lang="en-US" altLang="en-US"/>
          </a:p>
        </p:txBody>
      </p:sp>
    </p:spTree>
    <p:extLst>
      <p:ext uri="{BB962C8B-B14F-4D97-AF65-F5344CB8AC3E}">
        <p14:creationId xmlns:p14="http://schemas.microsoft.com/office/powerpoint/2010/main" val="2162321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A162D55-6B3E-3440-A8DD-C537009504F0}"/>
              </a:ext>
            </a:extLst>
          </p:cNvPr>
          <p:cNvSpPr/>
          <p:nvPr userDrawn="1"/>
        </p:nvSpPr>
        <p:spPr>
          <a:xfrm>
            <a:off x="0" y="5505450"/>
            <a:ext cx="9144000" cy="1352550"/>
          </a:xfrm>
          <a:prstGeom prst="rect">
            <a:avLst/>
          </a:prstGeom>
          <a:gradFill flip="none" rotWithShape="1">
            <a:gsLst>
              <a:gs pos="100000">
                <a:srgbClr val="003366"/>
              </a:gs>
              <a:gs pos="100000">
                <a:schemeClr val="accent1">
                  <a:tint val="50000"/>
                  <a:shade val="100000"/>
                  <a:satMod val="350000"/>
                </a:schemeClr>
              </a:gs>
            </a:gsLst>
            <a:lin ang="8100000" scaled="1"/>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pic>
        <p:nvPicPr>
          <p:cNvPr id="3" name="Picture 7" descr="American Translators Association&#10;The Voice of Interpreters and Translators">
            <a:extLst>
              <a:ext uri="{FF2B5EF4-FFF2-40B4-BE49-F238E27FC236}">
                <a16:creationId xmlns:a16="http://schemas.microsoft.com/office/drawing/2014/main" id="{2E2E63F0-1143-E640-AE6E-288C18F5BC1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175125" y="5665788"/>
            <a:ext cx="4203700"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13307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6C6E0145-DFF9-7F42-A85A-C51FA3F4B8F3}"/>
              </a:ext>
            </a:extLst>
          </p:cNvPr>
          <p:cNvSpPr>
            <a:spLocks noGrp="1"/>
          </p:cNvSpPr>
          <p:nvPr>
            <p:ph type="dt" sz="half" idx="10"/>
          </p:nvPr>
        </p:nvSpPr>
        <p:spPr/>
        <p:txBody>
          <a:bodyPr/>
          <a:lstStyle>
            <a:lvl1pPr>
              <a:defRPr/>
            </a:lvl1pPr>
          </a:lstStyle>
          <a:p>
            <a:pPr>
              <a:defRPr/>
            </a:pPr>
            <a:fld id="{83D441CA-3607-1F4E-8D19-94E30935EF9A}" type="datetime1">
              <a:rPr lang="en-US" altLang="en-US"/>
              <a:pPr>
                <a:defRPr/>
              </a:pPr>
              <a:t>1/29/21</a:t>
            </a:fld>
            <a:endParaRPr lang="en-US" altLang="en-US"/>
          </a:p>
        </p:txBody>
      </p:sp>
      <p:sp>
        <p:nvSpPr>
          <p:cNvPr id="6" name="Footer Placeholder 4">
            <a:extLst>
              <a:ext uri="{FF2B5EF4-FFF2-40B4-BE49-F238E27FC236}">
                <a16:creationId xmlns:a16="http://schemas.microsoft.com/office/drawing/2014/main" id="{41E56FC8-AB89-B74E-9BC6-C428920D1002}"/>
              </a:ext>
            </a:extLst>
          </p:cNvPr>
          <p:cNvSpPr>
            <a:spLocks noGrp="1"/>
          </p:cNvSpPr>
          <p:nvPr>
            <p:ph type="ftr" sz="quarter" idx="11"/>
          </p:nvPr>
        </p:nvSpPr>
        <p:spPr/>
        <p:txBody>
          <a:bodyPr/>
          <a:lstStyle>
            <a:lvl1pPr>
              <a:defRPr/>
            </a:lvl1pPr>
          </a:lstStyle>
          <a:p>
            <a:pPr>
              <a:defRPr/>
            </a:pPr>
            <a:endParaRPr lang="fr-FR"/>
          </a:p>
        </p:txBody>
      </p:sp>
      <p:sp>
        <p:nvSpPr>
          <p:cNvPr id="7" name="Slide Number Placeholder 5">
            <a:extLst>
              <a:ext uri="{FF2B5EF4-FFF2-40B4-BE49-F238E27FC236}">
                <a16:creationId xmlns:a16="http://schemas.microsoft.com/office/drawing/2014/main" id="{020D8B85-E658-4748-9F1D-1D077D6DE77A}"/>
              </a:ext>
            </a:extLst>
          </p:cNvPr>
          <p:cNvSpPr>
            <a:spLocks noGrp="1"/>
          </p:cNvSpPr>
          <p:nvPr>
            <p:ph type="sldNum" sz="quarter" idx="12"/>
          </p:nvPr>
        </p:nvSpPr>
        <p:spPr/>
        <p:txBody>
          <a:bodyPr/>
          <a:lstStyle>
            <a:lvl1pPr>
              <a:defRPr/>
            </a:lvl1pPr>
          </a:lstStyle>
          <a:p>
            <a:pPr>
              <a:defRPr/>
            </a:pPr>
            <a:fld id="{1C863C0B-77B7-394F-8227-8E6172800CE9}" type="slidenum">
              <a:rPr lang="en-US" altLang="en-US"/>
              <a:pPr>
                <a:defRPr/>
              </a:pPr>
              <a:t>‹#›</a:t>
            </a:fld>
            <a:endParaRPr lang="en-US" altLang="en-US"/>
          </a:p>
        </p:txBody>
      </p:sp>
    </p:spTree>
    <p:extLst>
      <p:ext uri="{BB962C8B-B14F-4D97-AF65-F5344CB8AC3E}">
        <p14:creationId xmlns:p14="http://schemas.microsoft.com/office/powerpoint/2010/main" val="1368544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D504D15B-F10A-0245-911F-065FA22C2514}"/>
              </a:ext>
            </a:extLst>
          </p:cNvPr>
          <p:cNvSpPr>
            <a:spLocks noGrp="1"/>
          </p:cNvSpPr>
          <p:nvPr>
            <p:ph type="dt" sz="half" idx="10"/>
          </p:nvPr>
        </p:nvSpPr>
        <p:spPr/>
        <p:txBody>
          <a:bodyPr/>
          <a:lstStyle>
            <a:lvl1pPr>
              <a:defRPr/>
            </a:lvl1pPr>
          </a:lstStyle>
          <a:p>
            <a:pPr>
              <a:defRPr/>
            </a:pPr>
            <a:fld id="{6C2026D8-3EE4-904E-8787-4B37F623F76A}" type="datetime1">
              <a:rPr lang="en-US" altLang="en-US"/>
              <a:pPr>
                <a:defRPr/>
              </a:pPr>
              <a:t>1/29/21</a:t>
            </a:fld>
            <a:endParaRPr lang="en-US" altLang="en-US"/>
          </a:p>
        </p:txBody>
      </p:sp>
      <p:sp>
        <p:nvSpPr>
          <p:cNvPr id="6" name="Footer Placeholder 4">
            <a:extLst>
              <a:ext uri="{FF2B5EF4-FFF2-40B4-BE49-F238E27FC236}">
                <a16:creationId xmlns:a16="http://schemas.microsoft.com/office/drawing/2014/main" id="{71650BE1-1FEE-CD40-8644-CF8EBC372B46}"/>
              </a:ext>
            </a:extLst>
          </p:cNvPr>
          <p:cNvSpPr>
            <a:spLocks noGrp="1"/>
          </p:cNvSpPr>
          <p:nvPr>
            <p:ph type="ftr" sz="quarter" idx="11"/>
          </p:nvPr>
        </p:nvSpPr>
        <p:spPr/>
        <p:txBody>
          <a:bodyPr/>
          <a:lstStyle>
            <a:lvl1pPr>
              <a:defRPr/>
            </a:lvl1pPr>
          </a:lstStyle>
          <a:p>
            <a:pPr>
              <a:defRPr/>
            </a:pPr>
            <a:endParaRPr lang="fr-FR"/>
          </a:p>
        </p:txBody>
      </p:sp>
      <p:sp>
        <p:nvSpPr>
          <p:cNvPr id="7" name="Slide Number Placeholder 5">
            <a:extLst>
              <a:ext uri="{FF2B5EF4-FFF2-40B4-BE49-F238E27FC236}">
                <a16:creationId xmlns:a16="http://schemas.microsoft.com/office/drawing/2014/main" id="{EEE7E44F-53A9-EB49-9B2E-142116BF34D1}"/>
              </a:ext>
            </a:extLst>
          </p:cNvPr>
          <p:cNvSpPr>
            <a:spLocks noGrp="1"/>
          </p:cNvSpPr>
          <p:nvPr>
            <p:ph type="sldNum" sz="quarter" idx="12"/>
          </p:nvPr>
        </p:nvSpPr>
        <p:spPr/>
        <p:txBody>
          <a:bodyPr/>
          <a:lstStyle>
            <a:lvl1pPr>
              <a:defRPr/>
            </a:lvl1pPr>
          </a:lstStyle>
          <a:p>
            <a:pPr>
              <a:defRPr/>
            </a:pPr>
            <a:fld id="{24037D25-BEC9-B347-B72B-06D0364D8998}" type="slidenum">
              <a:rPr lang="en-US" altLang="en-US"/>
              <a:pPr>
                <a:defRPr/>
              </a:pPr>
              <a:t>‹#›</a:t>
            </a:fld>
            <a:endParaRPr lang="en-US" altLang="en-US"/>
          </a:p>
        </p:txBody>
      </p:sp>
    </p:spTree>
    <p:extLst>
      <p:ext uri="{BB962C8B-B14F-4D97-AF65-F5344CB8AC3E}">
        <p14:creationId xmlns:p14="http://schemas.microsoft.com/office/powerpoint/2010/main" val="3103122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70AAD45F-3158-2C42-AC7D-10D313DA4FDE}"/>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951AE823-9170-834F-B71D-6DE64E9D2C68}"/>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5CADF238-2B6B-BF4E-B3FB-30D6C6A68849}"/>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defRPr>
            </a:lvl1pPr>
          </a:lstStyle>
          <a:p>
            <a:pPr>
              <a:defRPr/>
            </a:pPr>
            <a:fld id="{03066F32-94BC-AD42-9E45-58E9271C5603}" type="datetime1">
              <a:rPr lang="en-US" altLang="en-US"/>
              <a:pPr>
                <a:defRPr/>
              </a:pPr>
              <a:t>1/29/21</a:t>
            </a:fld>
            <a:endParaRPr lang="en-US" altLang="en-US"/>
          </a:p>
        </p:txBody>
      </p:sp>
      <p:sp>
        <p:nvSpPr>
          <p:cNvPr id="5" name="Footer Placeholder 4">
            <a:extLst>
              <a:ext uri="{FF2B5EF4-FFF2-40B4-BE49-F238E27FC236}">
                <a16:creationId xmlns:a16="http://schemas.microsoft.com/office/drawing/2014/main" id="{F34C1E5D-5496-8B49-83D7-E6AB3F300261}"/>
              </a:ext>
            </a:extLst>
          </p:cNvPr>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latin typeface="Calibri" pitchFamily="-111" charset="0"/>
                <a:ea typeface="ＭＳ Ｐゴシック" pitchFamily="-111" charset="-128"/>
                <a:cs typeface="ＭＳ Ｐゴシック" pitchFamily="-111" charset="-128"/>
              </a:defRPr>
            </a:lvl1pPr>
          </a:lstStyle>
          <a:p>
            <a:pPr>
              <a:defRPr/>
            </a:pPr>
            <a:endParaRPr lang="fr-FR"/>
          </a:p>
        </p:txBody>
      </p:sp>
      <p:sp>
        <p:nvSpPr>
          <p:cNvPr id="6" name="Slide Number Placeholder 5">
            <a:extLst>
              <a:ext uri="{FF2B5EF4-FFF2-40B4-BE49-F238E27FC236}">
                <a16:creationId xmlns:a16="http://schemas.microsoft.com/office/drawing/2014/main" id="{6106F147-D060-D94C-9D4B-DB8DAFE5D4F4}"/>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anose="020F0502020204030204" pitchFamily="34" charset="0"/>
              </a:defRPr>
            </a:lvl1pPr>
          </a:lstStyle>
          <a:p>
            <a:pPr>
              <a:defRPr/>
            </a:pPr>
            <a:fld id="{B7D5A7B4-DBDC-9946-AC32-66C8A1A774B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062" r:id="rId1"/>
    <p:sldLayoutId id="2147484063" r:id="rId2"/>
    <p:sldLayoutId id="2147484064" r:id="rId3"/>
    <p:sldLayoutId id="2147484065" r:id="rId4"/>
    <p:sldLayoutId id="2147484066" r:id="rId5"/>
    <p:sldLayoutId id="2147484067" r:id="rId6"/>
    <p:sldLayoutId id="2147484083" r:id="rId7"/>
    <p:sldLayoutId id="2147484068" r:id="rId8"/>
    <p:sldLayoutId id="2147484069" r:id="rId9"/>
    <p:sldLayoutId id="2147484070" r:id="rId10"/>
    <p:sldLayoutId id="2147484071" r:id="rId11"/>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a16="http://schemas.microsoft.com/office/drawing/2014/main" id="{5632F501-B156-B64C-8EC3-3835FC2B42AC}"/>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a:extLst>
              <a:ext uri="{FF2B5EF4-FFF2-40B4-BE49-F238E27FC236}">
                <a16:creationId xmlns:a16="http://schemas.microsoft.com/office/drawing/2014/main" id="{9461BA15-DAAB-4C42-9DCA-49B50E7183A7}"/>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E2B3ABCA-9143-124A-B87F-25D90C18CC3E}"/>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defRPr>
            </a:lvl1pPr>
          </a:lstStyle>
          <a:p>
            <a:pPr>
              <a:defRPr/>
            </a:pPr>
            <a:fld id="{98F29F74-B575-374B-AD88-3308800279E3}" type="datetime1">
              <a:rPr lang="en-US" altLang="en-US"/>
              <a:pPr>
                <a:defRPr/>
              </a:pPr>
              <a:t>1/29/21</a:t>
            </a:fld>
            <a:endParaRPr lang="en-US" altLang="en-US"/>
          </a:p>
        </p:txBody>
      </p:sp>
      <p:sp>
        <p:nvSpPr>
          <p:cNvPr id="5" name="Footer Placeholder 4">
            <a:extLst>
              <a:ext uri="{FF2B5EF4-FFF2-40B4-BE49-F238E27FC236}">
                <a16:creationId xmlns:a16="http://schemas.microsoft.com/office/drawing/2014/main" id="{2BD859E8-5A4D-3240-9E7A-D48974DC53AE}"/>
              </a:ext>
            </a:extLst>
          </p:cNvPr>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latin typeface="Calibri" pitchFamily="-111" charset="0"/>
                <a:ea typeface="ＭＳ Ｐゴシック" pitchFamily="-111" charset="-128"/>
                <a:cs typeface="ＭＳ Ｐゴシック" pitchFamily="-111" charset="-128"/>
              </a:defRPr>
            </a:lvl1pPr>
          </a:lstStyle>
          <a:p>
            <a:pPr>
              <a:defRPr/>
            </a:pPr>
            <a:endParaRPr lang="fr-FR"/>
          </a:p>
        </p:txBody>
      </p:sp>
      <p:sp>
        <p:nvSpPr>
          <p:cNvPr id="6" name="Slide Number Placeholder 5">
            <a:extLst>
              <a:ext uri="{FF2B5EF4-FFF2-40B4-BE49-F238E27FC236}">
                <a16:creationId xmlns:a16="http://schemas.microsoft.com/office/drawing/2014/main" id="{061B1818-26FB-0E4B-97A0-D5849AA61530}"/>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anose="020F0502020204030204" pitchFamily="34" charset="0"/>
              </a:defRPr>
            </a:lvl1pPr>
          </a:lstStyle>
          <a:p>
            <a:pPr>
              <a:defRPr/>
            </a:pPr>
            <a:fld id="{32CDFAC0-1A7A-004C-8BD3-A04EF23737D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072" r:id="rId1"/>
    <p:sldLayoutId id="2147484073" r:id="rId2"/>
    <p:sldLayoutId id="2147484074" r:id="rId3"/>
    <p:sldLayoutId id="2147484075" r:id="rId4"/>
    <p:sldLayoutId id="2147484076" r:id="rId5"/>
    <p:sldLayoutId id="2147484077" r:id="rId6"/>
    <p:sldLayoutId id="2147484078" r:id="rId7"/>
    <p:sldLayoutId id="2147484079" r:id="rId8"/>
    <p:sldLayoutId id="2147484080" r:id="rId9"/>
    <p:sldLayoutId id="2147484081" r:id="rId10"/>
    <p:sldLayoutId id="2147484082" r:id="rId11"/>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9">
            <a:extLst>
              <a:ext uri="{FF2B5EF4-FFF2-40B4-BE49-F238E27FC236}">
                <a16:creationId xmlns:a16="http://schemas.microsoft.com/office/drawing/2014/main" id="{EBB7ACBE-375D-2546-8E17-37318C53C8E4}"/>
              </a:ext>
            </a:extLst>
          </p:cNvPr>
          <p:cNvSpPr txBox="1">
            <a:spLocks noChangeArrowheads="1"/>
          </p:cNvSpPr>
          <p:nvPr/>
        </p:nvSpPr>
        <p:spPr bwMode="auto">
          <a:xfrm>
            <a:off x="731838" y="731838"/>
            <a:ext cx="7772400" cy="310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4400" b="1" dirty="0">
                <a:solidFill>
                  <a:srgbClr val="595959"/>
                </a:solidFill>
                <a:latin typeface="Arial Narrow" panose="020B0604020202020204" pitchFamily="34" charset="0"/>
              </a:rPr>
              <a:t>Putting the </a:t>
            </a:r>
            <a:r>
              <a:rPr lang="en-US" altLang="en-US" sz="4400" b="1" dirty="0">
                <a:solidFill>
                  <a:srgbClr val="003366"/>
                </a:solidFill>
                <a:latin typeface="Arial Narrow" panose="020B0604020202020204" pitchFamily="34" charset="0"/>
              </a:rPr>
              <a:t>power of language</a:t>
            </a:r>
            <a:r>
              <a:rPr lang="en-US" altLang="en-US" sz="4400" b="1" dirty="0">
                <a:solidFill>
                  <a:srgbClr val="595959"/>
                </a:solidFill>
                <a:latin typeface="Arial Narrow" panose="020B0604020202020204" pitchFamily="34" charset="0"/>
              </a:rPr>
              <a:t> </a:t>
            </a:r>
          </a:p>
          <a:p>
            <a:pPr eaLnBrk="1" hangingPunct="1">
              <a:spcBef>
                <a:spcPct val="0"/>
              </a:spcBef>
              <a:buFontTx/>
              <a:buNone/>
            </a:pPr>
            <a:r>
              <a:rPr lang="en-US" altLang="en-US" sz="4400" b="1" dirty="0">
                <a:solidFill>
                  <a:srgbClr val="595959"/>
                </a:solidFill>
                <a:latin typeface="Arial Narrow" panose="020B0604020202020204" pitchFamily="34" charset="0"/>
              </a:rPr>
              <a:t>to work for your business</a:t>
            </a:r>
          </a:p>
          <a:p>
            <a:pPr eaLnBrk="1" hangingPunct="1">
              <a:spcBef>
                <a:spcPct val="0"/>
              </a:spcBef>
              <a:buFontTx/>
              <a:buNone/>
            </a:pPr>
            <a:endParaRPr lang="en-US" altLang="en-US" sz="4400" b="1" dirty="0">
              <a:solidFill>
                <a:srgbClr val="595959"/>
              </a:solidFill>
              <a:latin typeface="Arial Narrow" panose="020B0604020202020204" pitchFamily="34" charset="0"/>
            </a:endParaRPr>
          </a:p>
          <a:p>
            <a:pPr eaLnBrk="1" hangingPunct="1">
              <a:spcBef>
                <a:spcPct val="0"/>
              </a:spcBef>
              <a:buFontTx/>
              <a:buNone/>
            </a:pPr>
            <a:r>
              <a:rPr lang="en-US" altLang="en-US" dirty="0">
                <a:solidFill>
                  <a:srgbClr val="595959"/>
                </a:solidFill>
                <a:latin typeface="Arial Narrow" panose="020B0604020202020204" pitchFamily="34" charset="0"/>
              </a:rPr>
              <a:t>Jane Q. Interpreter</a:t>
            </a:r>
          </a:p>
          <a:p>
            <a:pPr eaLnBrk="1" hangingPunct="1">
              <a:spcBef>
                <a:spcPct val="0"/>
              </a:spcBef>
              <a:buFontTx/>
              <a:buNone/>
            </a:pPr>
            <a:r>
              <a:rPr lang="en-US" altLang="en-US" dirty="0">
                <a:solidFill>
                  <a:srgbClr val="595959"/>
                </a:solidFill>
                <a:latin typeface="Arial Narrow" panose="020B0604020202020204" pitchFamily="34" charset="0"/>
              </a:rPr>
              <a:t>Your Company Name / Title</a:t>
            </a: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Box 4">
            <a:extLst>
              <a:ext uri="{FF2B5EF4-FFF2-40B4-BE49-F238E27FC236}">
                <a16:creationId xmlns:a16="http://schemas.microsoft.com/office/drawing/2014/main" id="{3554CFE6-07D5-D14A-8B86-798B0F6D3F7D}"/>
              </a:ext>
            </a:extLst>
          </p:cNvPr>
          <p:cNvSpPr txBox="1">
            <a:spLocks noChangeArrowheads="1"/>
          </p:cNvSpPr>
          <p:nvPr/>
        </p:nvSpPr>
        <p:spPr bwMode="auto">
          <a:xfrm>
            <a:off x="1757363" y="871538"/>
            <a:ext cx="61293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endParaRPr lang="fr-FR" altLang="en-US" sz="1800"/>
          </a:p>
        </p:txBody>
      </p:sp>
      <p:sp>
        <p:nvSpPr>
          <p:cNvPr id="51203" name="Rectangle 2">
            <a:extLst>
              <a:ext uri="{FF2B5EF4-FFF2-40B4-BE49-F238E27FC236}">
                <a16:creationId xmlns:a16="http://schemas.microsoft.com/office/drawing/2014/main" id="{7F6AF91C-538D-1E49-BFD0-038D576518F2}"/>
              </a:ext>
            </a:extLst>
          </p:cNvPr>
          <p:cNvSpPr txBox="1">
            <a:spLocks noChangeArrowheads="1"/>
          </p:cNvSpPr>
          <p:nvPr/>
        </p:nvSpPr>
        <p:spPr bwMode="auto">
          <a:xfrm>
            <a:off x="731838" y="731838"/>
            <a:ext cx="7772400" cy="4562475"/>
          </a:xfrm>
          <a:prstGeom prst="rect">
            <a:avLst/>
          </a:prstGeom>
          <a:noFill/>
          <a:ln>
            <a:noFill/>
          </a:ln>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defTabSz="914400" eaLnBrk="1" hangingPunct="1">
              <a:spcBef>
                <a:spcPct val="0"/>
              </a:spcBef>
              <a:buFontTx/>
              <a:buNone/>
              <a:defRPr/>
            </a:pPr>
            <a:r>
              <a:rPr lang="en-US" altLang="en-US" sz="4000" b="1" dirty="0">
                <a:solidFill>
                  <a:srgbClr val="17375E"/>
                </a:solidFill>
                <a:latin typeface="Arial Narrow" panose="020B0604020202020204" pitchFamily="34" charset="0"/>
              </a:rPr>
              <a:t>1. Plan ahead </a:t>
            </a:r>
            <a:r>
              <a:rPr lang="en-US" altLang="en-US" sz="4000" b="1" dirty="0">
                <a:solidFill>
                  <a:srgbClr val="003366"/>
                </a:solidFill>
                <a:latin typeface="Arial Narrow" panose="020B0604020202020204" pitchFamily="34" charset="0"/>
              </a:rPr>
              <a:t>with these questions:</a:t>
            </a:r>
          </a:p>
          <a:p>
            <a:pPr defTabSz="914400" eaLnBrk="1" hangingPunct="1">
              <a:spcBef>
                <a:spcPct val="0"/>
              </a:spcBef>
              <a:buFontTx/>
              <a:buNone/>
              <a:defRPr/>
            </a:pPr>
            <a:endParaRPr lang="en-US" altLang="en-US" sz="1400" b="1" dirty="0">
              <a:solidFill>
                <a:srgbClr val="17375E"/>
              </a:solidFill>
              <a:latin typeface="Arial Narrow" panose="020B0604020202020204" pitchFamily="34" charset="0"/>
            </a:endParaRPr>
          </a:p>
          <a:p>
            <a:pPr marL="514350" indent="-514350" defTabSz="914400" eaLnBrk="1" hangingPunct="1">
              <a:spcBef>
                <a:spcPct val="0"/>
              </a:spcBef>
              <a:spcAft>
                <a:spcPts val="800"/>
              </a:spcAft>
              <a:buClr>
                <a:srgbClr val="003366"/>
              </a:buClr>
              <a:buFont typeface="+mj-lt"/>
              <a:buAutoNum type="arabicPeriod"/>
              <a:defRPr/>
            </a:pPr>
            <a:r>
              <a:rPr lang="en-US" altLang="en-US" sz="2800" dirty="0">
                <a:solidFill>
                  <a:schemeClr val="tx1">
                    <a:lumMod val="65000"/>
                    <a:lumOff val="35000"/>
                  </a:schemeClr>
                </a:solidFill>
                <a:latin typeface="Arial Narrow" panose="020B0604020202020204" pitchFamily="34" charset="0"/>
              </a:rPr>
              <a:t>What language(s) do I need to communicate in and how can I find an interpreter?</a:t>
            </a:r>
          </a:p>
          <a:p>
            <a:pPr marL="514350" indent="-514350" defTabSz="914400" eaLnBrk="1" hangingPunct="1">
              <a:spcBef>
                <a:spcPct val="0"/>
              </a:spcBef>
              <a:spcAft>
                <a:spcPts val="800"/>
              </a:spcAft>
              <a:buClr>
                <a:srgbClr val="003366"/>
              </a:buClr>
              <a:buFont typeface="+mj-lt"/>
              <a:buAutoNum type="arabicPeriod"/>
              <a:defRPr/>
            </a:pPr>
            <a:r>
              <a:rPr lang="en-US" altLang="en-US" sz="2800" dirty="0">
                <a:solidFill>
                  <a:schemeClr val="tx1">
                    <a:lumMod val="65000"/>
                    <a:lumOff val="35000"/>
                  </a:schemeClr>
                </a:solidFill>
                <a:latin typeface="Arial Narrow" panose="020B0604020202020204" pitchFamily="34" charset="0"/>
              </a:rPr>
              <a:t>How will I communicate with my audience?</a:t>
            </a:r>
          </a:p>
          <a:p>
            <a:pPr marL="514350" indent="-514350" defTabSz="914400" eaLnBrk="1" hangingPunct="1">
              <a:spcBef>
                <a:spcPct val="0"/>
              </a:spcBef>
              <a:spcAft>
                <a:spcPts val="800"/>
              </a:spcAft>
              <a:buClr>
                <a:srgbClr val="003366"/>
              </a:buClr>
              <a:buFont typeface="+mj-lt"/>
              <a:buAutoNum type="arabicPeriod"/>
              <a:defRPr/>
            </a:pPr>
            <a:r>
              <a:rPr lang="en-US" altLang="en-US" sz="2800" dirty="0">
                <a:solidFill>
                  <a:schemeClr val="tx1">
                    <a:lumMod val="65000"/>
                    <a:lumOff val="35000"/>
                  </a:schemeClr>
                </a:solidFill>
                <a:latin typeface="Arial Narrow" panose="020B0604020202020204" pitchFamily="34" charset="0"/>
              </a:rPr>
              <a:t>What technology might I need?</a:t>
            </a:r>
          </a:p>
          <a:p>
            <a:pPr marL="514350" indent="-514350" defTabSz="914400" eaLnBrk="1" hangingPunct="1">
              <a:spcBef>
                <a:spcPct val="0"/>
              </a:spcBef>
              <a:spcAft>
                <a:spcPts val="800"/>
              </a:spcAft>
              <a:buClr>
                <a:srgbClr val="003366"/>
              </a:buClr>
              <a:buFont typeface="+mj-lt"/>
              <a:buAutoNum type="arabicPeriod"/>
              <a:defRPr/>
            </a:pPr>
            <a:r>
              <a:rPr lang="en-US" altLang="en-US" sz="2800" dirty="0">
                <a:solidFill>
                  <a:schemeClr val="tx1">
                    <a:lumMod val="65000"/>
                    <a:lumOff val="35000"/>
                  </a:schemeClr>
                </a:solidFill>
                <a:latin typeface="Arial Narrow" panose="020B0604020202020204" pitchFamily="34" charset="0"/>
              </a:rPr>
              <a:t>What informal situations are planned?</a:t>
            </a:r>
          </a:p>
          <a:p>
            <a:pPr marL="514350" indent="-514350" defTabSz="914400" eaLnBrk="1" hangingPunct="1">
              <a:spcBef>
                <a:spcPct val="0"/>
              </a:spcBef>
              <a:spcAft>
                <a:spcPts val="800"/>
              </a:spcAft>
              <a:buClr>
                <a:srgbClr val="003366"/>
              </a:buClr>
              <a:buFont typeface="+mj-lt"/>
              <a:buAutoNum type="arabicPeriod"/>
              <a:defRPr/>
            </a:pPr>
            <a:r>
              <a:rPr lang="en-US" altLang="en-US" sz="2800" dirty="0">
                <a:solidFill>
                  <a:schemeClr val="tx1">
                    <a:lumMod val="65000"/>
                    <a:lumOff val="35000"/>
                  </a:schemeClr>
                </a:solidFill>
                <a:latin typeface="Arial Narrow" panose="020B0604020202020204" pitchFamily="34" charset="0"/>
              </a:rPr>
              <a:t>Do I have written materials that go along with my event, and do they need to be translated?</a:t>
            </a:r>
          </a:p>
        </p:txBody>
      </p:sp>
    </p:spTree>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70146C45-3D28-944C-B802-10AB136CCA81}"/>
              </a:ext>
            </a:extLst>
          </p:cNvPr>
          <p:cNvSpPr txBox="1">
            <a:spLocks noChangeArrowheads="1"/>
          </p:cNvSpPr>
          <p:nvPr/>
        </p:nvSpPr>
        <p:spPr bwMode="auto">
          <a:xfrm>
            <a:off x="731838" y="731838"/>
            <a:ext cx="7772400" cy="3344862"/>
          </a:xfrm>
          <a:prstGeom prst="rect">
            <a:avLst/>
          </a:prstGeom>
          <a:noFill/>
          <a:ln>
            <a:noFill/>
          </a:ln>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defTabSz="914400" eaLnBrk="1" hangingPunct="1">
              <a:spcBef>
                <a:spcPct val="0"/>
              </a:spcBef>
              <a:buFontTx/>
              <a:buNone/>
              <a:defRPr/>
            </a:pPr>
            <a:r>
              <a:rPr lang="en-US" altLang="en-US" sz="4000" b="1" dirty="0">
                <a:solidFill>
                  <a:srgbClr val="003366"/>
                </a:solidFill>
                <a:latin typeface="Arial Narrow" panose="020B0604020202020204" pitchFamily="34" charset="0"/>
              </a:rPr>
              <a:t>2. Hire an experienced professional. </a:t>
            </a:r>
          </a:p>
          <a:p>
            <a:pPr defTabSz="914400" eaLnBrk="1" hangingPunct="1">
              <a:spcBef>
                <a:spcPct val="0"/>
              </a:spcBef>
              <a:buFontTx/>
              <a:buNone/>
              <a:defRPr/>
            </a:pPr>
            <a:r>
              <a:rPr lang="en-US" altLang="en-US" sz="4000" b="1" dirty="0">
                <a:solidFill>
                  <a:schemeClr val="tx1">
                    <a:lumMod val="65000"/>
                    <a:lumOff val="35000"/>
                  </a:schemeClr>
                </a:solidFill>
                <a:latin typeface="Arial Narrow" panose="020B0604020202020204" pitchFamily="34" charset="0"/>
              </a:rPr>
              <a:t>Being bilingual is not enough.</a:t>
            </a:r>
            <a:endParaRPr lang="en-US" altLang="en-US" sz="4000" b="1" dirty="0">
              <a:solidFill>
                <a:schemeClr val="tx1">
                  <a:lumMod val="65000"/>
                  <a:lumOff val="35000"/>
                </a:schemeClr>
              </a:solidFill>
            </a:endParaRPr>
          </a:p>
        </p:txBody>
      </p:sp>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85EECAA8-2E15-2846-9B11-A30B70772E38}"/>
              </a:ext>
            </a:extLst>
          </p:cNvPr>
          <p:cNvSpPr txBox="1">
            <a:spLocks noChangeArrowheads="1"/>
          </p:cNvSpPr>
          <p:nvPr/>
        </p:nvSpPr>
        <p:spPr bwMode="auto">
          <a:xfrm>
            <a:off x="731838" y="731838"/>
            <a:ext cx="7772400" cy="1905000"/>
          </a:xfrm>
          <a:prstGeom prst="rect">
            <a:avLst/>
          </a:prstGeom>
          <a:noFill/>
          <a:ln>
            <a:noFill/>
          </a:ln>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defTabSz="914400" eaLnBrk="1" hangingPunct="1">
              <a:spcBef>
                <a:spcPct val="0"/>
              </a:spcBef>
              <a:buFontTx/>
              <a:buNone/>
              <a:defRPr/>
            </a:pPr>
            <a:r>
              <a:rPr lang="en-US" altLang="en-US" sz="4000" b="1" dirty="0">
                <a:solidFill>
                  <a:srgbClr val="17375E"/>
                </a:solidFill>
                <a:latin typeface="Arial Narrow" panose="020B0604020202020204" pitchFamily="34" charset="0"/>
              </a:rPr>
              <a:t>What you should be looking for:</a:t>
            </a:r>
          </a:p>
          <a:p>
            <a:pPr defTabSz="914400" eaLnBrk="1" hangingPunct="1">
              <a:spcBef>
                <a:spcPct val="0"/>
              </a:spcBef>
              <a:buFontTx/>
              <a:buNone/>
              <a:defRPr/>
            </a:pPr>
            <a:endParaRPr lang="en-US" altLang="en-US" sz="3000" b="1" dirty="0">
              <a:solidFill>
                <a:srgbClr val="17375E"/>
              </a:solidFill>
              <a:latin typeface="Arial Narrow" panose="020B0604020202020204" pitchFamily="34" charset="0"/>
            </a:endParaRPr>
          </a:p>
          <a:p>
            <a:pPr marL="514350" indent="-514350" defTabSz="914400" eaLnBrk="1" hangingPunct="1">
              <a:spcBef>
                <a:spcPct val="0"/>
              </a:spcBef>
              <a:spcAft>
                <a:spcPts val="800"/>
              </a:spcAft>
              <a:buClr>
                <a:srgbClr val="003366"/>
              </a:buClr>
              <a:buFont typeface="+mj-lt"/>
              <a:buAutoNum type="arabicPeriod"/>
              <a:defRPr/>
            </a:pPr>
            <a:r>
              <a:rPr lang="en-US" altLang="en-US" sz="2800" dirty="0">
                <a:solidFill>
                  <a:schemeClr val="tx1">
                    <a:lumMod val="65000"/>
                    <a:lumOff val="35000"/>
                  </a:schemeClr>
                </a:solidFill>
                <a:latin typeface="Arial Narrow" panose="020B0604020202020204" pitchFamily="34" charset="0"/>
              </a:rPr>
              <a:t>Experience </a:t>
            </a:r>
          </a:p>
          <a:p>
            <a:pPr marL="514350" indent="-514350" defTabSz="914400" eaLnBrk="1" hangingPunct="1">
              <a:spcBef>
                <a:spcPct val="0"/>
              </a:spcBef>
              <a:spcAft>
                <a:spcPts val="800"/>
              </a:spcAft>
              <a:buClr>
                <a:srgbClr val="003366"/>
              </a:buClr>
              <a:buFont typeface="+mj-lt"/>
              <a:buAutoNum type="arabicPeriod"/>
              <a:defRPr/>
            </a:pPr>
            <a:r>
              <a:rPr lang="en-US" altLang="en-US" sz="2800" dirty="0">
                <a:solidFill>
                  <a:schemeClr val="tx1">
                    <a:lumMod val="65000"/>
                    <a:lumOff val="35000"/>
                  </a:schemeClr>
                </a:solidFill>
                <a:latin typeface="Arial Narrow" panose="020B0604020202020204" pitchFamily="34" charset="0"/>
              </a:rPr>
              <a:t>Fluency in working languages</a:t>
            </a:r>
          </a:p>
          <a:p>
            <a:pPr marL="514350" indent="-514350" defTabSz="914400" eaLnBrk="1" hangingPunct="1">
              <a:spcBef>
                <a:spcPct val="0"/>
              </a:spcBef>
              <a:spcAft>
                <a:spcPts val="800"/>
              </a:spcAft>
              <a:buClr>
                <a:srgbClr val="003366"/>
              </a:buClr>
              <a:buFont typeface="+mj-lt"/>
              <a:buAutoNum type="arabicPeriod"/>
              <a:defRPr/>
            </a:pPr>
            <a:r>
              <a:rPr lang="en-US" altLang="en-US" sz="2800" dirty="0">
                <a:solidFill>
                  <a:schemeClr val="tx1">
                    <a:lumMod val="65000"/>
                    <a:lumOff val="35000"/>
                  </a:schemeClr>
                </a:solidFill>
                <a:latin typeface="Arial Narrow" panose="020B0604020202020204" pitchFamily="34" charset="0"/>
              </a:rPr>
              <a:t>Periods of residence abroad</a:t>
            </a:r>
          </a:p>
          <a:p>
            <a:pPr marL="514350" indent="-514350" defTabSz="914400" eaLnBrk="1" hangingPunct="1">
              <a:spcBef>
                <a:spcPct val="0"/>
              </a:spcBef>
              <a:spcAft>
                <a:spcPts val="800"/>
              </a:spcAft>
              <a:buClr>
                <a:srgbClr val="003366"/>
              </a:buClr>
              <a:buFont typeface="+mj-lt"/>
              <a:buAutoNum type="arabicPeriod"/>
              <a:defRPr/>
            </a:pPr>
            <a:r>
              <a:rPr lang="en-GB" altLang="en-US" sz="2800" dirty="0">
                <a:solidFill>
                  <a:schemeClr val="tx1">
                    <a:lumMod val="65000"/>
                    <a:lumOff val="35000"/>
                  </a:schemeClr>
                </a:solidFill>
                <a:latin typeface="Arial Narrow" panose="020B0604020202020204" pitchFamily="34" charset="0"/>
              </a:rPr>
              <a:t>Certification, when applicable, or verified credentials</a:t>
            </a:r>
          </a:p>
          <a:p>
            <a:pPr marL="514350" indent="-514350" defTabSz="914400" eaLnBrk="1" hangingPunct="1">
              <a:spcBef>
                <a:spcPct val="0"/>
              </a:spcBef>
              <a:spcAft>
                <a:spcPts val="800"/>
              </a:spcAft>
              <a:buClr>
                <a:srgbClr val="003366"/>
              </a:buClr>
              <a:buFont typeface="+mj-lt"/>
              <a:buAutoNum type="arabicPeriod"/>
              <a:defRPr/>
            </a:pPr>
            <a:r>
              <a:rPr lang="en-GB" altLang="en-US" sz="2800" dirty="0">
                <a:solidFill>
                  <a:schemeClr val="tx1">
                    <a:lumMod val="65000"/>
                    <a:lumOff val="35000"/>
                  </a:schemeClr>
                </a:solidFill>
                <a:latin typeface="Arial Narrow" panose="020B0604020202020204" pitchFamily="34" charset="0"/>
              </a:rPr>
              <a:t>Specialized training and continuing education</a:t>
            </a:r>
            <a:endParaRPr lang="en-US" altLang="en-US" sz="2800" dirty="0">
              <a:solidFill>
                <a:schemeClr val="tx1">
                  <a:lumMod val="65000"/>
                  <a:lumOff val="35000"/>
                </a:schemeClr>
              </a:solidFill>
              <a:latin typeface="Arial Narrow" panose="020B0604020202020204" pitchFamily="34" charset="0"/>
            </a:endParaRPr>
          </a:p>
          <a:p>
            <a:pPr marL="514350" indent="-514350" defTabSz="914400" eaLnBrk="1" hangingPunct="1">
              <a:spcBef>
                <a:spcPct val="0"/>
              </a:spcBef>
              <a:spcAft>
                <a:spcPts val="800"/>
              </a:spcAft>
              <a:buClr>
                <a:srgbClr val="003366"/>
              </a:buClr>
              <a:buFont typeface="+mj-lt"/>
              <a:buAutoNum type="arabicPeriod"/>
              <a:defRPr/>
            </a:pPr>
            <a:r>
              <a:rPr lang="en-US" altLang="en-US" sz="2800" dirty="0">
                <a:solidFill>
                  <a:schemeClr val="tx1">
                    <a:lumMod val="65000"/>
                    <a:lumOff val="35000"/>
                  </a:schemeClr>
                </a:solidFill>
                <a:latin typeface="Arial Narrow" panose="020B0604020202020204" pitchFamily="34" charset="0"/>
              </a:rPr>
              <a:t>Membership in professional associations</a:t>
            </a:r>
          </a:p>
        </p:txBody>
      </p:sp>
    </p:spTree>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F2DB88F1-2CE7-7C44-9AA0-A377E8232C1C}"/>
              </a:ext>
            </a:extLst>
          </p:cNvPr>
          <p:cNvSpPr txBox="1">
            <a:spLocks noChangeArrowheads="1"/>
          </p:cNvSpPr>
          <p:nvPr/>
        </p:nvSpPr>
        <p:spPr bwMode="auto">
          <a:xfrm>
            <a:off x="731838" y="731838"/>
            <a:ext cx="7772400" cy="3344862"/>
          </a:xfrm>
          <a:prstGeom prst="rect">
            <a:avLst/>
          </a:prstGeom>
          <a:noFill/>
          <a:ln>
            <a:noFill/>
          </a:ln>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defTabSz="914400" eaLnBrk="1" hangingPunct="1">
              <a:spcBef>
                <a:spcPct val="0"/>
              </a:spcBef>
              <a:buFontTx/>
              <a:buNone/>
              <a:defRPr/>
            </a:pPr>
            <a:r>
              <a:rPr lang="en-US" altLang="en-US" sz="4000" b="1" dirty="0">
                <a:solidFill>
                  <a:srgbClr val="003366"/>
                </a:solidFill>
                <a:latin typeface="Arial Narrow" panose="020B0604020202020204" pitchFamily="34" charset="0"/>
              </a:rPr>
              <a:t>3. Spend wisely </a:t>
            </a:r>
            <a:r>
              <a:rPr lang="en-US" altLang="en-US" sz="4000" b="1" dirty="0">
                <a:solidFill>
                  <a:schemeClr val="tx1">
                    <a:lumMod val="65000"/>
                    <a:lumOff val="35000"/>
                  </a:schemeClr>
                </a:solidFill>
                <a:latin typeface="Arial Narrow" panose="020B0604020202020204" pitchFamily="34" charset="0"/>
              </a:rPr>
              <a:t>and</a:t>
            </a:r>
            <a:r>
              <a:rPr lang="en-US" altLang="en-US" sz="4000" b="1" dirty="0">
                <a:solidFill>
                  <a:srgbClr val="003366"/>
                </a:solidFill>
                <a:latin typeface="Arial Narrow" panose="020B0604020202020204" pitchFamily="34" charset="0"/>
              </a:rPr>
              <a:t> be realistic </a:t>
            </a:r>
            <a:r>
              <a:rPr lang="en-US" altLang="en-US" sz="4000" b="1" dirty="0">
                <a:solidFill>
                  <a:schemeClr val="tx1">
                    <a:lumMod val="65000"/>
                    <a:lumOff val="35000"/>
                  </a:schemeClr>
                </a:solidFill>
                <a:latin typeface="Arial Narrow" panose="020B0604020202020204" pitchFamily="34" charset="0"/>
              </a:rPr>
              <a:t>about your budget.</a:t>
            </a:r>
          </a:p>
          <a:p>
            <a:pPr defTabSz="914400" eaLnBrk="1" hangingPunct="1">
              <a:spcBef>
                <a:spcPct val="0"/>
              </a:spcBef>
              <a:buFontTx/>
              <a:buNone/>
              <a:defRPr/>
            </a:pPr>
            <a:endParaRPr lang="en-US" altLang="en-US" b="1" dirty="0">
              <a:solidFill>
                <a:schemeClr val="tx1">
                  <a:lumMod val="65000"/>
                  <a:lumOff val="35000"/>
                </a:schemeClr>
              </a:solidFill>
              <a:latin typeface="Arial Narrow" panose="020B0604020202020204" pitchFamily="34" charset="0"/>
            </a:endParaRPr>
          </a:p>
          <a:p>
            <a:pPr defTabSz="914400" eaLnBrk="1" hangingPunct="1">
              <a:spcBef>
                <a:spcPct val="0"/>
              </a:spcBef>
              <a:buFontTx/>
              <a:buNone/>
              <a:defRPr/>
            </a:pPr>
            <a:r>
              <a:rPr lang="en-US" altLang="en-US" sz="4000" b="1" dirty="0">
                <a:solidFill>
                  <a:schemeClr val="tx1">
                    <a:lumMod val="65000"/>
                    <a:lumOff val="35000"/>
                  </a:schemeClr>
                </a:solidFill>
                <a:latin typeface="Arial Narrow" panose="020B0604020202020204" pitchFamily="34" charset="0"/>
              </a:rPr>
              <a:t>Quality professional interpreting and advance planning save you money in the long run</a:t>
            </a:r>
            <a:r>
              <a:rPr lang="en-US" altLang="ja-JP" sz="4000" b="1" dirty="0">
                <a:solidFill>
                  <a:schemeClr val="tx1">
                    <a:lumMod val="65000"/>
                    <a:lumOff val="35000"/>
                  </a:schemeClr>
                </a:solidFill>
                <a:latin typeface="Arial Narrow" panose="020B0604020202020204" pitchFamily="34" charset="0"/>
              </a:rPr>
              <a:t>.</a:t>
            </a:r>
            <a:endParaRPr lang="en-US" altLang="en-US" sz="4000" b="1" dirty="0">
              <a:solidFill>
                <a:schemeClr val="tx1">
                  <a:lumMod val="65000"/>
                  <a:lumOff val="35000"/>
                </a:schemeClr>
              </a:solidFill>
            </a:endParaRPr>
          </a:p>
        </p:txBody>
      </p:sp>
    </p:spTree>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Box 4">
            <a:extLst>
              <a:ext uri="{FF2B5EF4-FFF2-40B4-BE49-F238E27FC236}">
                <a16:creationId xmlns:a16="http://schemas.microsoft.com/office/drawing/2014/main" id="{303F5666-FF1C-874F-8E55-CE9F61660477}"/>
              </a:ext>
            </a:extLst>
          </p:cNvPr>
          <p:cNvSpPr txBox="1">
            <a:spLocks noChangeArrowheads="1"/>
          </p:cNvSpPr>
          <p:nvPr/>
        </p:nvSpPr>
        <p:spPr bwMode="auto">
          <a:xfrm>
            <a:off x="1757363" y="871538"/>
            <a:ext cx="61293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endParaRPr lang="fr-FR" altLang="en-US" sz="1800"/>
          </a:p>
        </p:txBody>
      </p:sp>
      <p:sp>
        <p:nvSpPr>
          <p:cNvPr id="59395" name="Rectangle 2">
            <a:extLst>
              <a:ext uri="{FF2B5EF4-FFF2-40B4-BE49-F238E27FC236}">
                <a16:creationId xmlns:a16="http://schemas.microsoft.com/office/drawing/2014/main" id="{19A62BC9-1837-D446-B637-0098729628FB}"/>
              </a:ext>
            </a:extLst>
          </p:cNvPr>
          <p:cNvSpPr txBox="1">
            <a:spLocks noChangeArrowheads="1"/>
          </p:cNvSpPr>
          <p:nvPr/>
        </p:nvSpPr>
        <p:spPr bwMode="auto">
          <a:xfrm>
            <a:off x="731838" y="731838"/>
            <a:ext cx="7772400" cy="1912937"/>
          </a:xfrm>
          <a:prstGeom prst="rect">
            <a:avLst/>
          </a:prstGeom>
          <a:noFill/>
          <a:ln>
            <a:noFill/>
          </a:ln>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defTabSz="914400" eaLnBrk="1" hangingPunct="1">
              <a:spcBef>
                <a:spcPct val="0"/>
              </a:spcBef>
              <a:buFontTx/>
              <a:buNone/>
              <a:defRPr/>
            </a:pPr>
            <a:r>
              <a:rPr lang="en-US" altLang="en-US" sz="3800" b="1" dirty="0">
                <a:solidFill>
                  <a:srgbClr val="17375E"/>
                </a:solidFill>
                <a:latin typeface="Arial Narrow" panose="020B0604020202020204" pitchFamily="34" charset="0"/>
              </a:rPr>
              <a:t>Things to think about</a:t>
            </a:r>
            <a:r>
              <a:rPr lang="en-US" altLang="ja-JP" sz="3800" b="1" dirty="0">
                <a:solidFill>
                  <a:srgbClr val="17375E"/>
                </a:solidFill>
                <a:latin typeface="Arial Narrow" panose="020B0604020202020204" pitchFamily="34" charset="0"/>
              </a:rPr>
              <a:t>:</a:t>
            </a:r>
          </a:p>
          <a:p>
            <a:pPr defTabSz="914400" eaLnBrk="1" hangingPunct="1">
              <a:spcBef>
                <a:spcPct val="0"/>
              </a:spcBef>
              <a:buFontTx/>
              <a:buNone/>
              <a:defRPr/>
            </a:pPr>
            <a:endParaRPr lang="en-US" altLang="en-US" sz="3800" b="1" dirty="0">
              <a:solidFill>
                <a:srgbClr val="17375E"/>
              </a:solidFill>
              <a:latin typeface="Arial Narrow" panose="020B0604020202020204" pitchFamily="34" charset="0"/>
            </a:endParaRPr>
          </a:p>
          <a:p>
            <a:pPr marL="514350" indent="-514350" defTabSz="914400" eaLnBrk="1" hangingPunct="1">
              <a:spcBef>
                <a:spcPct val="0"/>
              </a:spcBef>
              <a:spcAft>
                <a:spcPts val="1200"/>
              </a:spcAft>
              <a:buClr>
                <a:srgbClr val="003366"/>
              </a:buClr>
              <a:buFont typeface="+mj-lt"/>
              <a:buAutoNum type="arabicPeriod"/>
              <a:defRPr/>
            </a:pPr>
            <a:r>
              <a:rPr lang="en-US" altLang="en-US" sz="2800" dirty="0">
                <a:solidFill>
                  <a:schemeClr val="tx1">
                    <a:lumMod val="65000"/>
                    <a:lumOff val="35000"/>
                  </a:schemeClr>
                </a:solidFill>
                <a:latin typeface="Arial Narrow" panose="020B0604020202020204" pitchFamily="34" charset="0"/>
              </a:rPr>
              <a:t>Do all expected interactions require an interpreter?</a:t>
            </a:r>
          </a:p>
          <a:p>
            <a:pPr marL="514350" indent="-514350" defTabSz="914400" eaLnBrk="1" hangingPunct="1">
              <a:spcBef>
                <a:spcPct val="0"/>
              </a:spcBef>
              <a:spcAft>
                <a:spcPts val="1200"/>
              </a:spcAft>
              <a:buClr>
                <a:srgbClr val="003366"/>
              </a:buClr>
              <a:buFont typeface="+mj-lt"/>
              <a:buAutoNum type="arabicPeriod"/>
              <a:defRPr/>
            </a:pPr>
            <a:r>
              <a:rPr lang="en-US" altLang="en-US" sz="2800" dirty="0">
                <a:solidFill>
                  <a:schemeClr val="tx1">
                    <a:lumMod val="65000"/>
                    <a:lumOff val="35000"/>
                  </a:schemeClr>
                </a:solidFill>
                <a:latin typeface="Arial Narrow" panose="020B0604020202020204" pitchFamily="34" charset="0"/>
              </a:rPr>
              <a:t>What is a reasonable budget? </a:t>
            </a:r>
          </a:p>
          <a:p>
            <a:pPr marL="514350" indent="-514350" defTabSz="914400" eaLnBrk="1" hangingPunct="1">
              <a:spcBef>
                <a:spcPct val="0"/>
              </a:spcBef>
              <a:spcAft>
                <a:spcPts val="1200"/>
              </a:spcAft>
              <a:buClr>
                <a:srgbClr val="003366"/>
              </a:buClr>
              <a:buFont typeface="+mj-lt"/>
              <a:buAutoNum type="arabicPeriod"/>
              <a:defRPr/>
            </a:pPr>
            <a:r>
              <a:rPr lang="en-US" altLang="en-US" sz="2800" dirty="0">
                <a:solidFill>
                  <a:schemeClr val="tx1">
                    <a:lumMod val="65000"/>
                    <a:lumOff val="35000"/>
                  </a:schemeClr>
                </a:solidFill>
                <a:latin typeface="Arial Narrow" panose="020B0604020202020204" pitchFamily="34" charset="0"/>
              </a:rPr>
              <a:t>Higher fees for last-minute plans.</a:t>
            </a:r>
          </a:p>
          <a:p>
            <a:pPr marL="514350" indent="-514350" defTabSz="914400" eaLnBrk="1" hangingPunct="1">
              <a:spcBef>
                <a:spcPct val="0"/>
              </a:spcBef>
              <a:spcAft>
                <a:spcPts val="1200"/>
              </a:spcAft>
              <a:buClr>
                <a:srgbClr val="003366"/>
              </a:buClr>
              <a:buFont typeface="+mj-lt"/>
              <a:buAutoNum type="arabicPeriod"/>
              <a:defRPr/>
            </a:pPr>
            <a:r>
              <a:rPr lang="en-US" altLang="en-US" sz="2800" dirty="0">
                <a:solidFill>
                  <a:schemeClr val="tx1">
                    <a:lumMod val="65000"/>
                    <a:lumOff val="35000"/>
                  </a:schemeClr>
                </a:solidFill>
                <a:latin typeface="Arial Narrow" panose="020B0604020202020204" pitchFamily="34" charset="0"/>
              </a:rPr>
              <a:t>Expect higher costs for highly specialized subject areas and languages of lesser diffusion.</a:t>
            </a:r>
          </a:p>
        </p:txBody>
      </p:sp>
    </p:spTree>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E720897B-FA02-1B49-B239-D9A1FCA1AAE3}"/>
              </a:ext>
            </a:extLst>
          </p:cNvPr>
          <p:cNvSpPr txBox="1">
            <a:spLocks noChangeArrowheads="1"/>
          </p:cNvSpPr>
          <p:nvPr/>
        </p:nvSpPr>
        <p:spPr bwMode="auto">
          <a:xfrm>
            <a:off x="731838" y="731838"/>
            <a:ext cx="7772400" cy="4230687"/>
          </a:xfrm>
          <a:prstGeom prst="rect">
            <a:avLst/>
          </a:prstGeom>
          <a:noFill/>
          <a:ln>
            <a:noFill/>
          </a:ln>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defTabSz="914400" eaLnBrk="1" hangingPunct="1">
              <a:spcBef>
                <a:spcPct val="0"/>
              </a:spcBef>
              <a:buFontTx/>
              <a:buNone/>
              <a:defRPr/>
            </a:pPr>
            <a:r>
              <a:rPr lang="en-US" altLang="en-US" sz="4000" b="1" dirty="0">
                <a:solidFill>
                  <a:srgbClr val="17375E"/>
                </a:solidFill>
                <a:latin typeface="Arial Narrow" panose="020B0604020202020204" pitchFamily="34" charset="0"/>
              </a:rPr>
              <a:t>Listen to your interpreter.</a:t>
            </a:r>
          </a:p>
          <a:p>
            <a:pPr defTabSz="914400" eaLnBrk="1" hangingPunct="1">
              <a:spcBef>
                <a:spcPct val="0"/>
              </a:spcBef>
              <a:buFontTx/>
              <a:buNone/>
              <a:defRPr/>
            </a:pPr>
            <a:endParaRPr lang="en-US" altLang="en-US" sz="2000" b="1" dirty="0">
              <a:solidFill>
                <a:srgbClr val="17375E"/>
              </a:solidFill>
              <a:latin typeface="Arial Narrow" panose="020B0604020202020204" pitchFamily="34" charset="0"/>
            </a:endParaRPr>
          </a:p>
          <a:p>
            <a:pPr marL="514350" indent="-514350" defTabSz="914400" eaLnBrk="1" hangingPunct="1">
              <a:spcBef>
                <a:spcPct val="0"/>
              </a:spcBef>
              <a:spcAft>
                <a:spcPts val="600"/>
              </a:spcAft>
              <a:buClr>
                <a:srgbClr val="003366"/>
              </a:buClr>
              <a:buFont typeface="+mj-lt"/>
              <a:buAutoNum type="arabicPeriod"/>
              <a:defRPr/>
            </a:pPr>
            <a:r>
              <a:rPr lang="en-US" altLang="en-US" sz="2800" dirty="0">
                <a:solidFill>
                  <a:schemeClr val="tx1">
                    <a:lumMod val="65000"/>
                    <a:lumOff val="35000"/>
                  </a:schemeClr>
                </a:solidFill>
                <a:latin typeface="Arial Narrow" panose="020B0604020202020204" pitchFamily="34" charset="0"/>
              </a:rPr>
              <a:t>Expect questions and be ready to answer them. A good interpreter asks questions to understand your needs and your event.</a:t>
            </a:r>
          </a:p>
          <a:p>
            <a:pPr marL="514350" indent="-514350" defTabSz="914400" eaLnBrk="1" hangingPunct="1">
              <a:spcBef>
                <a:spcPct val="0"/>
              </a:spcBef>
              <a:spcAft>
                <a:spcPts val="600"/>
              </a:spcAft>
              <a:buClr>
                <a:srgbClr val="003366"/>
              </a:buClr>
              <a:buFont typeface="+mj-lt"/>
              <a:buAutoNum type="arabicPeriod"/>
              <a:defRPr/>
            </a:pPr>
            <a:r>
              <a:rPr lang="en-US" altLang="en-US" sz="2800" dirty="0">
                <a:solidFill>
                  <a:schemeClr val="tx1">
                    <a:lumMod val="65000"/>
                    <a:lumOff val="35000"/>
                  </a:schemeClr>
                </a:solidFill>
                <a:latin typeface="Arial Narrow" panose="020B0604020202020204" pitchFamily="34" charset="0"/>
              </a:rPr>
              <a:t>If the event will include written materials, let your interpreter review them before they are finalized.</a:t>
            </a:r>
          </a:p>
          <a:p>
            <a:pPr marL="514350" indent="-514350" defTabSz="914400" eaLnBrk="1" hangingPunct="1">
              <a:spcBef>
                <a:spcPct val="0"/>
              </a:spcBef>
              <a:spcAft>
                <a:spcPts val="600"/>
              </a:spcAft>
              <a:buClr>
                <a:srgbClr val="003366"/>
              </a:buClr>
              <a:buFont typeface="+mj-lt"/>
              <a:buAutoNum type="arabicPeriod"/>
              <a:defRPr/>
            </a:pPr>
            <a:r>
              <a:rPr lang="en-US" altLang="en-US" sz="2800" dirty="0">
                <a:solidFill>
                  <a:schemeClr val="tx1">
                    <a:lumMod val="65000"/>
                    <a:lumOff val="35000"/>
                  </a:schemeClr>
                </a:solidFill>
                <a:latin typeface="Arial Narrow" panose="020B0604020202020204" pitchFamily="34" charset="0"/>
              </a:rPr>
              <a:t>Your interpreter can provide cultural insight to help facilitate communication. Share event plans.</a:t>
            </a:r>
          </a:p>
        </p:txBody>
      </p:sp>
    </p:spTree>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Box 4">
            <a:extLst>
              <a:ext uri="{FF2B5EF4-FFF2-40B4-BE49-F238E27FC236}">
                <a16:creationId xmlns:a16="http://schemas.microsoft.com/office/drawing/2014/main" id="{DD4E1223-7277-2B48-909B-750146295463}"/>
              </a:ext>
            </a:extLst>
          </p:cNvPr>
          <p:cNvSpPr txBox="1">
            <a:spLocks noChangeArrowheads="1"/>
          </p:cNvSpPr>
          <p:nvPr/>
        </p:nvSpPr>
        <p:spPr bwMode="auto">
          <a:xfrm>
            <a:off x="1757363" y="871538"/>
            <a:ext cx="61293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endParaRPr lang="fr-FR" altLang="en-US" sz="1800"/>
          </a:p>
        </p:txBody>
      </p:sp>
      <p:sp>
        <p:nvSpPr>
          <p:cNvPr id="35843" name="Rectangle 2">
            <a:extLst>
              <a:ext uri="{FF2B5EF4-FFF2-40B4-BE49-F238E27FC236}">
                <a16:creationId xmlns:a16="http://schemas.microsoft.com/office/drawing/2014/main" id="{877669A1-1B62-4D42-9CE7-DABEBB59818C}"/>
              </a:ext>
            </a:extLst>
          </p:cNvPr>
          <p:cNvSpPr txBox="1">
            <a:spLocks noChangeArrowheads="1"/>
          </p:cNvSpPr>
          <p:nvPr/>
        </p:nvSpPr>
        <p:spPr bwMode="auto">
          <a:xfrm>
            <a:off x="731838" y="731838"/>
            <a:ext cx="7772400" cy="402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defTabSz="914400" eaLnBrk="1" hangingPunct="1">
              <a:spcBef>
                <a:spcPct val="0"/>
              </a:spcBef>
              <a:buFontTx/>
              <a:buNone/>
            </a:pPr>
            <a:r>
              <a:rPr lang="en-US" altLang="en-US" sz="3800" dirty="0">
                <a:solidFill>
                  <a:srgbClr val="595959"/>
                </a:solidFill>
                <a:latin typeface="Arial Narrow" panose="020B0604020202020204" pitchFamily="34" charset="0"/>
              </a:rPr>
              <a:t>With a </a:t>
            </a:r>
            <a:r>
              <a:rPr lang="en-US" altLang="en-US" sz="3800" b="1" dirty="0">
                <a:solidFill>
                  <a:srgbClr val="003366"/>
                </a:solidFill>
                <a:latin typeface="Arial Narrow" panose="020B0604020202020204" pitchFamily="34" charset="0"/>
              </a:rPr>
              <a:t>professional interpreter</a:t>
            </a:r>
            <a:r>
              <a:rPr lang="en-US" altLang="en-US" sz="3800" dirty="0">
                <a:solidFill>
                  <a:srgbClr val="595959"/>
                </a:solidFill>
                <a:latin typeface="Arial Narrow" panose="020B0604020202020204" pitchFamily="34" charset="0"/>
              </a:rPr>
              <a:t>, you are </a:t>
            </a:r>
            <a:br>
              <a:rPr lang="en-US" altLang="en-US" sz="3800" dirty="0">
                <a:solidFill>
                  <a:srgbClr val="595959"/>
                </a:solidFill>
                <a:latin typeface="Arial Narrow" panose="020B0604020202020204" pitchFamily="34" charset="0"/>
              </a:rPr>
            </a:br>
            <a:r>
              <a:rPr lang="en-US" altLang="en-US" sz="3800" dirty="0">
                <a:solidFill>
                  <a:srgbClr val="595959"/>
                </a:solidFill>
                <a:latin typeface="Arial Narrow" panose="020B0604020202020204" pitchFamily="34" charset="0"/>
              </a:rPr>
              <a:t>not just buying words. You are </a:t>
            </a:r>
            <a:r>
              <a:rPr lang="en-US" altLang="en-US" sz="3800" b="1" dirty="0">
                <a:solidFill>
                  <a:srgbClr val="003366"/>
                </a:solidFill>
                <a:latin typeface="Arial Narrow" panose="020B0604020202020204" pitchFamily="34" charset="0"/>
              </a:rPr>
              <a:t>harnessing expertise</a:t>
            </a:r>
            <a:r>
              <a:rPr lang="en-US" altLang="en-US" sz="3800" dirty="0">
                <a:solidFill>
                  <a:srgbClr val="595959"/>
                </a:solidFill>
                <a:latin typeface="Arial Narrow" panose="020B0604020202020204" pitchFamily="34" charset="0"/>
              </a:rPr>
              <a:t>—the </a:t>
            </a:r>
            <a:r>
              <a:rPr lang="en-US" altLang="ja-JP" sz="3800" dirty="0">
                <a:solidFill>
                  <a:srgbClr val="595959"/>
                </a:solidFill>
                <a:latin typeface="Arial Narrow" panose="020B0604020202020204" pitchFamily="34" charset="0"/>
              </a:rPr>
              <a:t>power of language—to </a:t>
            </a:r>
            <a:r>
              <a:rPr lang="en-US" altLang="ja-JP" sz="3800" b="1" dirty="0">
                <a:solidFill>
                  <a:srgbClr val="17375E"/>
                </a:solidFill>
                <a:latin typeface="Arial Narrow" panose="020B0604020202020204" pitchFamily="34" charset="0"/>
              </a:rPr>
              <a:t>communicate the right message, in any language</a:t>
            </a:r>
            <a:r>
              <a:rPr lang="en-US" altLang="ja-JP" sz="3800" dirty="0">
                <a:solidFill>
                  <a:srgbClr val="7F7F7F"/>
                </a:solidFill>
                <a:latin typeface="Arial Narrow" panose="020B0604020202020204" pitchFamily="34" charset="0"/>
              </a:rPr>
              <a:t>. </a:t>
            </a:r>
            <a:r>
              <a:rPr lang="en-US" altLang="ja-JP" sz="3800" dirty="0">
                <a:solidFill>
                  <a:srgbClr val="595959"/>
                </a:solidFill>
                <a:latin typeface="Arial Narrow" panose="020B0604020202020204" pitchFamily="34" charset="0"/>
              </a:rPr>
              <a:t>Hiring a professional interpreter allows you to focus on your own business.</a:t>
            </a:r>
            <a:endParaRPr lang="en-US" altLang="en-US" sz="4400" dirty="0">
              <a:solidFill>
                <a:srgbClr val="7F7F7F"/>
              </a:solidFill>
              <a:latin typeface="Futura Condensed Medium" panose="020B0602020204020303" pitchFamily="34" charset="-79"/>
            </a:endParaRPr>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EE6611C7-259A-FD45-8F6A-B53E030C15D2}"/>
              </a:ext>
            </a:extLst>
          </p:cNvPr>
          <p:cNvSpPr>
            <a:spLocks noGrp="1"/>
          </p:cNvSpPr>
          <p:nvPr>
            <p:ph type="body" idx="1"/>
          </p:nvPr>
        </p:nvSpPr>
        <p:spPr>
          <a:xfrm>
            <a:off x="987425" y="4968875"/>
            <a:ext cx="10193338" cy="6403975"/>
          </a:xfrm>
        </p:spPr>
        <p:txBody>
          <a:bodyPr/>
          <a:lstStyle/>
          <a:p>
            <a:pPr algn="ctr" eaLnBrk="1" hangingPunct="1">
              <a:buFontTx/>
              <a:buNone/>
            </a:pPr>
            <a:endParaRPr lang="en-US" altLang="en-US">
              <a:ea typeface="ＭＳ Ｐゴシック" panose="020B0600070205080204" pitchFamily="34" charset="-128"/>
            </a:endParaRPr>
          </a:p>
          <a:p>
            <a:pPr algn="ctr" eaLnBrk="1" hangingPunct="1">
              <a:buFontTx/>
              <a:buNone/>
            </a:pPr>
            <a:endParaRPr lang="en-US" altLang="en-US">
              <a:ea typeface="ＭＳ Ｐゴシック" panose="020B0600070205080204" pitchFamily="34" charset="-128"/>
            </a:endParaRPr>
          </a:p>
          <a:p>
            <a:pPr algn="ctr" eaLnBrk="1" hangingPunct="1">
              <a:buFontTx/>
              <a:buNone/>
            </a:pPr>
            <a:endParaRPr lang="en-US" altLang="en-US">
              <a:ea typeface="ＭＳ Ｐゴシック" panose="020B0600070205080204" pitchFamily="34" charset="-128"/>
            </a:endParaRPr>
          </a:p>
          <a:p>
            <a:pPr algn="ctr" eaLnBrk="1" hangingPunct="1">
              <a:buFontTx/>
              <a:buNone/>
            </a:pPr>
            <a:endParaRPr lang="en-US" altLang="en-US">
              <a:ea typeface="ＭＳ Ｐゴシック" panose="020B0600070205080204" pitchFamily="34" charset="-128"/>
            </a:endParaRPr>
          </a:p>
          <a:p>
            <a:pPr algn="ctr" eaLnBrk="1" hangingPunct="1">
              <a:buFontTx/>
              <a:buNone/>
            </a:pPr>
            <a:endParaRPr lang="en-US" altLang="en-US">
              <a:ea typeface="ＭＳ Ｐゴシック" panose="020B0600070205080204" pitchFamily="34" charset="-128"/>
            </a:endParaRPr>
          </a:p>
          <a:p>
            <a:pPr algn="ctr" eaLnBrk="1" hangingPunct="1">
              <a:buFontTx/>
              <a:buNone/>
            </a:pPr>
            <a:endParaRPr lang="en-US" altLang="en-US">
              <a:ea typeface="ＭＳ Ｐゴシック" panose="020B0600070205080204" pitchFamily="34" charset="-128"/>
            </a:endParaRPr>
          </a:p>
          <a:p>
            <a:pPr algn="ctr" eaLnBrk="1" hangingPunct="1">
              <a:buFontTx/>
              <a:buNone/>
            </a:pPr>
            <a:endParaRPr lang="en-US" altLang="en-US">
              <a:ea typeface="ＭＳ Ｐゴシック" panose="020B0600070205080204" pitchFamily="34" charset="-128"/>
            </a:endParaRPr>
          </a:p>
        </p:txBody>
      </p:sp>
      <p:sp>
        <p:nvSpPr>
          <p:cNvPr id="7171" name="Rectangle 4">
            <a:extLst>
              <a:ext uri="{FF2B5EF4-FFF2-40B4-BE49-F238E27FC236}">
                <a16:creationId xmlns:a16="http://schemas.microsoft.com/office/drawing/2014/main" id="{05EBC127-AE18-FF41-9512-A9C0EAD81C05}"/>
              </a:ext>
            </a:extLst>
          </p:cNvPr>
          <p:cNvSpPr>
            <a:spLocks noChangeArrowheads="1"/>
          </p:cNvSpPr>
          <p:nvPr/>
        </p:nvSpPr>
        <p:spPr bwMode="auto">
          <a:xfrm>
            <a:off x="4114800" y="-6858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endParaRPr lang="fr-FR" altLang="en-US" sz="1800"/>
          </a:p>
        </p:txBody>
      </p:sp>
      <p:sp>
        <p:nvSpPr>
          <p:cNvPr id="7172" name="Rectangle 5">
            <a:extLst>
              <a:ext uri="{FF2B5EF4-FFF2-40B4-BE49-F238E27FC236}">
                <a16:creationId xmlns:a16="http://schemas.microsoft.com/office/drawing/2014/main" id="{6F44BE8D-BD49-1042-A112-295375AAB442}"/>
              </a:ext>
            </a:extLst>
          </p:cNvPr>
          <p:cNvSpPr>
            <a:spLocks noGrp="1"/>
          </p:cNvSpPr>
          <p:nvPr>
            <p:ph type="title"/>
          </p:nvPr>
        </p:nvSpPr>
        <p:spPr/>
        <p:txBody>
          <a:bodyPr/>
          <a:lstStyle/>
          <a:p>
            <a:pPr eaLnBrk="1" hangingPunct="1"/>
            <a:endParaRPr lang="fr-FR" altLang="en-US">
              <a:ea typeface="ＭＳ Ｐゴシック" panose="020B0600070205080204" pitchFamily="34" charset="-128"/>
            </a:endParaRPr>
          </a:p>
        </p:txBody>
      </p:sp>
      <p:pic>
        <p:nvPicPr>
          <p:cNvPr id="7173" name="Picture 9" descr="92nd Annual Academy Awards, Show, Los Angeles, USA - 09 Feb 2020">
            <a:extLst>
              <a:ext uri="{FF2B5EF4-FFF2-40B4-BE49-F238E27FC236}">
                <a16:creationId xmlns:a16="http://schemas.microsoft.com/office/drawing/2014/main" id="{46501B31-2938-7C4F-A7F2-7B7FC357ACB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6470" r="15321"/>
          <a:stretch>
            <a:fillRect/>
          </a:stretch>
        </p:blipFill>
        <p:spPr bwMode="auto">
          <a:xfrm>
            <a:off x="0" y="0"/>
            <a:ext cx="923766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9">
            <a:extLst>
              <a:ext uri="{FF2B5EF4-FFF2-40B4-BE49-F238E27FC236}">
                <a16:creationId xmlns:a16="http://schemas.microsoft.com/office/drawing/2014/main" id="{896D5676-4DEA-D544-ACC9-C59A7D008326}"/>
              </a:ext>
            </a:extLst>
          </p:cNvPr>
          <p:cNvSpPr txBox="1">
            <a:spLocks noChangeArrowheads="1"/>
          </p:cNvSpPr>
          <p:nvPr/>
        </p:nvSpPr>
        <p:spPr bwMode="auto">
          <a:xfrm>
            <a:off x="731838" y="731838"/>
            <a:ext cx="7772400" cy="3785652"/>
          </a:xfrm>
          <a:prstGeom prst="rect">
            <a:avLst/>
          </a:prstGeom>
          <a:noFill/>
          <a:ln w="9525">
            <a:noFill/>
            <a:miter lim="800000"/>
            <a:headEnd/>
            <a:tailEnd/>
          </a:ln>
        </p:spPr>
        <p:txBody>
          <a:bodyPr>
            <a:spAutoFit/>
          </a:bodyPr>
          <a:lstStyle/>
          <a:p>
            <a:pPr eaLnBrk="1" hangingPunct="1">
              <a:defRPr/>
            </a:pPr>
            <a:r>
              <a:rPr lang="en-US" altLang="en-US" sz="4000" b="1" dirty="0">
                <a:solidFill>
                  <a:srgbClr val="003366"/>
                </a:solidFill>
                <a:latin typeface="Arial Narrow" panose="020B0604020202020204" pitchFamily="34" charset="0"/>
              </a:rPr>
              <a:t>Q</a:t>
            </a:r>
            <a:r>
              <a:rPr lang="en-US" altLang="en-US" sz="4000" b="1" dirty="0">
                <a:solidFill>
                  <a:srgbClr val="595959"/>
                </a:solidFill>
                <a:latin typeface="Arial Narrow" panose="020B0604020202020204" pitchFamily="34" charset="0"/>
              </a:rPr>
              <a:t>		</a:t>
            </a:r>
            <a:r>
              <a:rPr lang="en-US" altLang="en-US" sz="4000" b="1" dirty="0">
                <a:solidFill>
                  <a:srgbClr val="003366"/>
                </a:solidFill>
                <a:latin typeface="Arial Narrow" panose="020B0604020202020204" pitchFamily="34" charset="0"/>
              </a:rPr>
              <a:t>Why use an interpreter? </a:t>
            </a:r>
          </a:p>
          <a:p>
            <a:pPr eaLnBrk="1" hangingPunct="1">
              <a:defRPr/>
            </a:pPr>
            <a:br>
              <a:rPr lang="en-US" altLang="en-US" sz="4000" b="1" dirty="0">
                <a:solidFill>
                  <a:srgbClr val="7F7F7F"/>
                </a:solidFill>
                <a:latin typeface="Arial Narrow" panose="020B0604020202020204" pitchFamily="34" charset="0"/>
              </a:rPr>
            </a:br>
            <a:r>
              <a:rPr lang="en-US" altLang="en-US" sz="4000" b="1" dirty="0">
                <a:solidFill>
                  <a:srgbClr val="003366"/>
                </a:solidFill>
                <a:latin typeface="Arial Narrow" panose="020B0604020202020204" pitchFamily="34" charset="0"/>
              </a:rPr>
              <a:t>A</a:t>
            </a:r>
            <a:r>
              <a:rPr lang="en-US" altLang="en-US" sz="4000" b="1" dirty="0">
                <a:solidFill>
                  <a:srgbClr val="595959"/>
                </a:solidFill>
                <a:latin typeface="Arial Narrow" panose="020B0604020202020204" pitchFamily="34" charset="0"/>
              </a:rPr>
              <a:t>		Because reaching out to people </a:t>
            </a:r>
          </a:p>
          <a:p>
            <a:pPr lvl="2" eaLnBrk="1" hangingPunct="1">
              <a:defRPr/>
            </a:pPr>
            <a:r>
              <a:rPr lang="en-US" altLang="en-US" sz="4000" b="1" dirty="0">
                <a:solidFill>
                  <a:srgbClr val="595959"/>
                </a:solidFill>
                <a:latin typeface="Arial Narrow" panose="020B0604020202020204" pitchFamily="34" charset="0"/>
              </a:rPr>
              <a:t>in their </a:t>
            </a:r>
            <a:r>
              <a:rPr lang="en-US" altLang="en-US" sz="4000" b="1" i="1" dirty="0">
                <a:solidFill>
                  <a:srgbClr val="595959"/>
                </a:solidFill>
                <a:latin typeface="Arial Narrow" panose="020B0604020202020204" pitchFamily="34" charset="0"/>
              </a:rPr>
              <a:t>own</a:t>
            </a:r>
            <a:r>
              <a:rPr lang="en-US" altLang="en-US" sz="4000" b="1" dirty="0">
                <a:solidFill>
                  <a:srgbClr val="595959"/>
                </a:solidFill>
                <a:latin typeface="Arial Narrow" panose="020B0604020202020204" pitchFamily="34" charset="0"/>
              </a:rPr>
              <a:t> language draws them in and makes it easier to work with (and sell to) them.</a:t>
            </a:r>
            <a:endParaRPr lang="en-US" sz="4000" dirty="0">
              <a:solidFill>
                <a:schemeClr val="tx1">
                  <a:lumMod val="65000"/>
                  <a:lumOff val="35000"/>
                </a:schemeClr>
              </a:solidFill>
              <a:latin typeface="Arial Narrow"/>
              <a:ea typeface="ＭＳ Ｐゴシック" pitchFamily="-111" charset="-128"/>
              <a:cs typeface="ＭＳ Ｐゴシック" pitchFamily="-111" charset="-128"/>
            </a:endParaRPr>
          </a:p>
        </p:txBody>
      </p:sp>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4" descr="Whispered Interpretation | Calliope-Interpreters">
            <a:extLst>
              <a:ext uri="{FF2B5EF4-FFF2-40B4-BE49-F238E27FC236}">
                <a16:creationId xmlns:a16="http://schemas.microsoft.com/office/drawing/2014/main" id="{4DDB8CEC-6B13-C148-852C-A77D54ED9F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4115" r="8656"/>
          <a:stretch>
            <a:fillRect/>
          </a:stretch>
        </p:blipFill>
        <p:spPr bwMode="auto">
          <a:xfrm>
            <a:off x="4843463" y="2895600"/>
            <a:ext cx="3467100" cy="217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7" name="Picture 6" descr="The Pressures Of Being An Interpreter At A High-Stakes Summit : NPR">
            <a:extLst>
              <a:ext uri="{FF2B5EF4-FFF2-40B4-BE49-F238E27FC236}">
                <a16:creationId xmlns:a16="http://schemas.microsoft.com/office/drawing/2014/main" id="{6C047B83-C1F8-DD4B-96B3-AE052E1ED2C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5350" y="820738"/>
            <a:ext cx="3430588" cy="193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8" name="Picture 8" descr="Guide to Simultaneous vs Consecutive Interpretation">
            <a:extLst>
              <a:ext uri="{FF2B5EF4-FFF2-40B4-BE49-F238E27FC236}">
                <a16:creationId xmlns:a16="http://schemas.microsoft.com/office/drawing/2014/main" id="{B85F4768-0CBD-B846-8692-5008C49DAA0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79975" y="820738"/>
            <a:ext cx="3430588" cy="193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9" name="Picture 10" descr="Japan Association of Conference Interpreters">
            <a:extLst>
              <a:ext uri="{FF2B5EF4-FFF2-40B4-BE49-F238E27FC236}">
                <a16:creationId xmlns:a16="http://schemas.microsoft.com/office/drawing/2014/main" id="{EB6046A2-E3BA-8E40-9537-09123474E48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95350" y="2951163"/>
            <a:ext cx="3430588" cy="211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EDB50670-1ED5-1F41-8BEF-5B1A3EFC05B5}"/>
              </a:ext>
            </a:extLst>
          </p:cNvPr>
          <p:cNvSpPr txBox="1">
            <a:spLocks noChangeArrowheads="1"/>
          </p:cNvSpPr>
          <p:nvPr/>
        </p:nvSpPr>
        <p:spPr bwMode="auto">
          <a:xfrm>
            <a:off x="731838" y="731838"/>
            <a:ext cx="7772400" cy="4284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defTabSz="914400" eaLnBrk="1" hangingPunct="1">
              <a:spcBef>
                <a:spcPct val="0"/>
              </a:spcBef>
              <a:buFontTx/>
              <a:buNone/>
            </a:pPr>
            <a:r>
              <a:rPr lang="en-US" altLang="en-US" sz="4000" b="1">
                <a:solidFill>
                  <a:srgbClr val="003366"/>
                </a:solidFill>
                <a:latin typeface="Arial Narrow" panose="020B0604020202020204" pitchFamily="34" charset="0"/>
              </a:rPr>
              <a:t>Q</a:t>
            </a:r>
            <a:r>
              <a:rPr lang="en-US" altLang="en-US" sz="4000" b="1">
                <a:solidFill>
                  <a:srgbClr val="595959"/>
                </a:solidFill>
                <a:latin typeface="Arial Narrow" panose="020B0604020202020204" pitchFamily="34" charset="0"/>
              </a:rPr>
              <a:t>	Why use a </a:t>
            </a:r>
            <a:r>
              <a:rPr lang="en-US" altLang="en-US" sz="4000" b="1">
                <a:solidFill>
                  <a:srgbClr val="003366"/>
                </a:solidFill>
                <a:latin typeface="Arial Narrow" panose="020B0604020202020204" pitchFamily="34" charset="0"/>
              </a:rPr>
              <a:t>professional</a:t>
            </a:r>
          </a:p>
          <a:p>
            <a:pPr defTabSz="914400" eaLnBrk="1" hangingPunct="1">
              <a:spcBef>
                <a:spcPct val="0"/>
              </a:spcBef>
              <a:buFontTx/>
              <a:buNone/>
            </a:pPr>
            <a:r>
              <a:rPr lang="en-US" altLang="en-US" sz="4000" b="1">
                <a:solidFill>
                  <a:srgbClr val="595959"/>
                </a:solidFill>
                <a:latin typeface="Arial Narrow" panose="020B0604020202020204" pitchFamily="34" charset="0"/>
              </a:rPr>
              <a:t>	interpreter?</a:t>
            </a:r>
          </a:p>
          <a:p>
            <a:pPr defTabSz="914400" eaLnBrk="1" hangingPunct="1">
              <a:spcBef>
                <a:spcPct val="0"/>
              </a:spcBef>
              <a:buFontTx/>
              <a:buNone/>
            </a:pPr>
            <a:r>
              <a:rPr lang="en-US" altLang="en-US" sz="4000" b="1">
                <a:solidFill>
                  <a:srgbClr val="595959"/>
                </a:solidFill>
                <a:latin typeface="Arial Narrow" panose="020B0604020202020204" pitchFamily="34" charset="0"/>
              </a:rPr>
              <a:t> </a:t>
            </a:r>
            <a:br>
              <a:rPr lang="en-US" altLang="en-US" sz="4000" b="1">
                <a:solidFill>
                  <a:srgbClr val="7F7F7F"/>
                </a:solidFill>
                <a:latin typeface="Arial Narrow" panose="020B0604020202020204" pitchFamily="34" charset="0"/>
              </a:rPr>
            </a:br>
            <a:r>
              <a:rPr lang="en-US" altLang="en-US" sz="4000" b="1">
                <a:solidFill>
                  <a:srgbClr val="003366"/>
                </a:solidFill>
                <a:latin typeface="Arial Narrow" panose="020B0604020202020204" pitchFamily="34" charset="0"/>
              </a:rPr>
              <a:t>A</a:t>
            </a:r>
            <a:r>
              <a:rPr lang="en-US" altLang="en-US" sz="4000" b="1">
                <a:solidFill>
                  <a:srgbClr val="595959"/>
                </a:solidFill>
                <a:latin typeface="Arial Narrow" panose="020B0604020202020204" pitchFamily="34" charset="0"/>
              </a:rPr>
              <a:t>	</a:t>
            </a:r>
            <a:r>
              <a:rPr lang="en-GB" altLang="en-US" sz="4000" b="1">
                <a:solidFill>
                  <a:srgbClr val="595959"/>
                </a:solidFill>
                <a:latin typeface="Arial Narrow" panose="020B0604020202020204" pitchFamily="34" charset="0"/>
              </a:rPr>
              <a:t>Because in many settings you 	are legally obligated to hire a 	qualified professional</a:t>
            </a:r>
            <a:r>
              <a:rPr lang="en-US" altLang="ja-JP" sz="4000" b="1">
                <a:solidFill>
                  <a:srgbClr val="595959"/>
                </a:solidFill>
                <a:latin typeface="Arial Narrow" panose="020B0604020202020204" pitchFamily="34" charset="0"/>
              </a:rPr>
              <a:t>.</a:t>
            </a:r>
            <a:endParaRPr lang="en-US" altLang="en-US" sz="4000">
              <a:solidFill>
                <a:srgbClr val="17375E"/>
              </a:solidFill>
              <a:latin typeface="Futura Condensed Medium" panose="020B0602020204020303" pitchFamily="34" charset="-79"/>
            </a:endParaRPr>
          </a:p>
        </p:txBody>
      </p:sp>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4" descr="Fake' sign language interpreter at Nelson Mandela memorial service ...">
            <a:extLst>
              <a:ext uri="{FF2B5EF4-FFF2-40B4-BE49-F238E27FC236}">
                <a16:creationId xmlns:a16="http://schemas.microsoft.com/office/drawing/2014/main" id="{DA3E55E0-B6C7-3E4C-9FB8-1F3FE5A6A47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900" y="0"/>
            <a:ext cx="8335963" cy="554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Box 4">
            <a:extLst>
              <a:ext uri="{FF2B5EF4-FFF2-40B4-BE49-F238E27FC236}">
                <a16:creationId xmlns:a16="http://schemas.microsoft.com/office/drawing/2014/main" id="{4F73DF1E-CFB9-BD4D-AC31-B1B31BA9FF28}"/>
              </a:ext>
            </a:extLst>
          </p:cNvPr>
          <p:cNvSpPr txBox="1">
            <a:spLocks noChangeArrowheads="1"/>
          </p:cNvSpPr>
          <p:nvPr/>
        </p:nvSpPr>
        <p:spPr bwMode="auto">
          <a:xfrm>
            <a:off x="1757363" y="871538"/>
            <a:ext cx="61293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endParaRPr lang="fr-FR" altLang="en-US" sz="1800"/>
          </a:p>
        </p:txBody>
      </p:sp>
      <p:sp>
        <p:nvSpPr>
          <p:cNvPr id="43014" name="Rectangle 2">
            <a:extLst>
              <a:ext uri="{FF2B5EF4-FFF2-40B4-BE49-F238E27FC236}">
                <a16:creationId xmlns:a16="http://schemas.microsoft.com/office/drawing/2014/main" id="{AA065A4F-329B-524E-B4A6-42C4114CA7A5}"/>
              </a:ext>
            </a:extLst>
          </p:cNvPr>
          <p:cNvSpPr txBox="1">
            <a:spLocks noChangeArrowheads="1"/>
          </p:cNvSpPr>
          <p:nvPr/>
        </p:nvSpPr>
        <p:spPr bwMode="auto">
          <a:xfrm>
            <a:off x="731838" y="731838"/>
            <a:ext cx="7772400" cy="3810000"/>
          </a:xfrm>
          <a:prstGeom prst="rect">
            <a:avLst/>
          </a:prstGeom>
          <a:noFill/>
          <a:ln w="9525">
            <a:noFill/>
            <a:miter lim="800000"/>
            <a:headEnd/>
            <a:tailEnd/>
          </a:ln>
        </p:spPr>
        <p:txBody>
          <a:bodyPr/>
          <a:lstStyle/>
          <a:p>
            <a:pPr defTabSz="914400" eaLnBrk="1" hangingPunct="1">
              <a:defRPr/>
            </a:pPr>
            <a:r>
              <a:rPr lang="en-US" sz="4000" b="1" dirty="0">
                <a:solidFill>
                  <a:schemeClr val="tx1">
                    <a:lumMod val="65000"/>
                    <a:lumOff val="35000"/>
                  </a:schemeClr>
                </a:solidFill>
                <a:latin typeface="Arial Narrow" pitchFamily="-111" charset="0"/>
                <a:ea typeface="ＭＳ Ｐゴシック" pitchFamily="-111" charset="-128"/>
                <a:cs typeface="ＭＳ Ｐゴシック" pitchFamily="-111" charset="-128"/>
              </a:rPr>
              <a:t>If you are relying on limited language skills to communicate, important pieces of information can be lost and trust can suffer irreparable harm.</a:t>
            </a:r>
          </a:p>
        </p:txBody>
      </p:sp>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4">
            <a:extLst>
              <a:ext uri="{FF2B5EF4-FFF2-40B4-BE49-F238E27FC236}">
                <a16:creationId xmlns:a16="http://schemas.microsoft.com/office/drawing/2014/main" id="{1A26F269-96D8-B349-B875-1DF82949E000}"/>
              </a:ext>
            </a:extLst>
          </p:cNvPr>
          <p:cNvSpPr txBox="1">
            <a:spLocks noChangeArrowheads="1"/>
          </p:cNvSpPr>
          <p:nvPr/>
        </p:nvSpPr>
        <p:spPr bwMode="auto">
          <a:xfrm>
            <a:off x="1757363" y="871538"/>
            <a:ext cx="61293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endParaRPr lang="fr-FR" altLang="en-US" sz="1800"/>
          </a:p>
        </p:txBody>
      </p:sp>
      <p:sp>
        <p:nvSpPr>
          <p:cNvPr id="19459" name="Rectangle 5">
            <a:extLst>
              <a:ext uri="{FF2B5EF4-FFF2-40B4-BE49-F238E27FC236}">
                <a16:creationId xmlns:a16="http://schemas.microsoft.com/office/drawing/2014/main" id="{4007652F-7F7C-2043-980D-8EBAF44192DF}"/>
              </a:ext>
            </a:extLst>
          </p:cNvPr>
          <p:cNvSpPr txBox="1">
            <a:spLocks noChangeArrowheads="1"/>
          </p:cNvSpPr>
          <p:nvPr/>
        </p:nvSpPr>
        <p:spPr bwMode="auto">
          <a:xfrm>
            <a:off x="731838" y="731838"/>
            <a:ext cx="7772400" cy="212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defTabSz="914400" eaLnBrk="1" hangingPunct="1">
              <a:spcBef>
                <a:spcPct val="0"/>
              </a:spcBef>
              <a:buFontTx/>
              <a:buNone/>
            </a:pPr>
            <a:r>
              <a:rPr lang="en-US" altLang="en-US" sz="4000" b="1">
                <a:solidFill>
                  <a:srgbClr val="595959"/>
                </a:solidFill>
                <a:latin typeface="Arial Narrow" panose="020B0604020202020204" pitchFamily="34" charset="0"/>
              </a:rPr>
              <a:t>Here are four simple tips to help you ensure high-quality communication while minimizing cost and stress:</a:t>
            </a:r>
          </a:p>
        </p:txBody>
      </p:sp>
      <p:sp>
        <p:nvSpPr>
          <p:cNvPr id="2" name="TextBox 1">
            <a:extLst>
              <a:ext uri="{FF2B5EF4-FFF2-40B4-BE49-F238E27FC236}">
                <a16:creationId xmlns:a16="http://schemas.microsoft.com/office/drawing/2014/main" id="{91219427-7286-0E49-AD51-D37BFAE5465D}"/>
              </a:ext>
            </a:extLst>
          </p:cNvPr>
          <p:cNvSpPr txBox="1">
            <a:spLocks noChangeArrowheads="1"/>
          </p:cNvSpPr>
          <p:nvPr/>
        </p:nvSpPr>
        <p:spPr bwMode="auto">
          <a:xfrm>
            <a:off x="731838" y="2925763"/>
            <a:ext cx="3352800" cy="67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3800" b="1">
                <a:solidFill>
                  <a:srgbClr val="17375E"/>
                </a:solidFill>
                <a:latin typeface="Arial Narrow" panose="020B0604020202020204" pitchFamily="34" charset="0"/>
              </a:rPr>
              <a:t>1. Plan ahead</a:t>
            </a:r>
            <a:endParaRPr lang="en-US" altLang="en-US" sz="3800" b="1">
              <a:solidFill>
                <a:srgbClr val="595959"/>
              </a:solidFill>
              <a:latin typeface="Arial Narrow" panose="020B0604020202020204" pitchFamily="34" charset="0"/>
            </a:endParaRPr>
          </a:p>
        </p:txBody>
      </p:sp>
      <p:sp>
        <p:nvSpPr>
          <p:cNvPr id="7" name="TextBox 6">
            <a:extLst>
              <a:ext uri="{FF2B5EF4-FFF2-40B4-BE49-F238E27FC236}">
                <a16:creationId xmlns:a16="http://schemas.microsoft.com/office/drawing/2014/main" id="{FA9F124A-D386-0A44-BCF0-0AC66D330FB8}"/>
              </a:ext>
            </a:extLst>
          </p:cNvPr>
          <p:cNvSpPr txBox="1">
            <a:spLocks noChangeArrowheads="1"/>
          </p:cNvSpPr>
          <p:nvPr/>
        </p:nvSpPr>
        <p:spPr bwMode="auto">
          <a:xfrm>
            <a:off x="4302125" y="2925763"/>
            <a:ext cx="4419600" cy="67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3800" b="1">
                <a:solidFill>
                  <a:srgbClr val="17375E"/>
                </a:solidFill>
                <a:latin typeface="Arial Narrow" panose="020B0604020202020204" pitchFamily="34" charset="0"/>
              </a:rPr>
              <a:t>2. Hire a professional</a:t>
            </a:r>
            <a:endParaRPr lang="en-US" altLang="en-US" sz="3800" b="1">
              <a:solidFill>
                <a:srgbClr val="595959"/>
              </a:solidFill>
              <a:latin typeface="Arial Narrow" panose="020B0604020202020204" pitchFamily="34" charset="0"/>
            </a:endParaRPr>
          </a:p>
        </p:txBody>
      </p:sp>
      <p:sp>
        <p:nvSpPr>
          <p:cNvPr id="8" name="TextBox 7">
            <a:extLst>
              <a:ext uri="{FF2B5EF4-FFF2-40B4-BE49-F238E27FC236}">
                <a16:creationId xmlns:a16="http://schemas.microsoft.com/office/drawing/2014/main" id="{8CDB6B1A-64F7-6C40-82D9-035E8B23B629}"/>
              </a:ext>
            </a:extLst>
          </p:cNvPr>
          <p:cNvSpPr txBox="1">
            <a:spLocks noChangeArrowheads="1"/>
          </p:cNvSpPr>
          <p:nvPr/>
        </p:nvSpPr>
        <p:spPr bwMode="auto">
          <a:xfrm>
            <a:off x="731838" y="3762375"/>
            <a:ext cx="3352800"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3800" b="1">
                <a:solidFill>
                  <a:srgbClr val="17375E"/>
                </a:solidFill>
                <a:latin typeface="Arial Narrow" panose="020B0604020202020204" pitchFamily="34" charset="0"/>
              </a:rPr>
              <a:t>3. Spend wisely</a:t>
            </a:r>
            <a:endParaRPr lang="en-US" altLang="en-US" sz="3800" b="1">
              <a:solidFill>
                <a:srgbClr val="595959"/>
              </a:solidFill>
              <a:latin typeface="Arial Narrow" panose="020B0604020202020204" pitchFamily="34" charset="0"/>
            </a:endParaRPr>
          </a:p>
        </p:txBody>
      </p:sp>
      <p:sp>
        <p:nvSpPr>
          <p:cNvPr id="9" name="TextBox 8">
            <a:extLst>
              <a:ext uri="{FF2B5EF4-FFF2-40B4-BE49-F238E27FC236}">
                <a16:creationId xmlns:a16="http://schemas.microsoft.com/office/drawing/2014/main" id="{49D4CA7F-85B6-FA46-9A65-1D219E5BDC58}"/>
              </a:ext>
            </a:extLst>
          </p:cNvPr>
          <p:cNvSpPr txBox="1">
            <a:spLocks noChangeArrowheads="1"/>
          </p:cNvSpPr>
          <p:nvPr/>
        </p:nvSpPr>
        <p:spPr bwMode="auto">
          <a:xfrm>
            <a:off x="4302125" y="3762375"/>
            <a:ext cx="4632325" cy="1262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3800" b="1">
                <a:solidFill>
                  <a:srgbClr val="17375E"/>
                </a:solidFill>
                <a:latin typeface="Arial Narrow" panose="020B0604020202020204" pitchFamily="34" charset="0"/>
              </a:rPr>
              <a:t>4. Listen to your </a:t>
            </a:r>
          </a:p>
          <a:p>
            <a:pPr>
              <a:spcBef>
                <a:spcPct val="0"/>
              </a:spcBef>
              <a:buFontTx/>
              <a:buNone/>
            </a:pPr>
            <a:r>
              <a:rPr lang="en-US" altLang="en-US" sz="3800" b="1">
                <a:solidFill>
                  <a:srgbClr val="17375E"/>
                </a:solidFill>
                <a:latin typeface="Arial Narrow" panose="020B0604020202020204" pitchFamily="34" charset="0"/>
              </a:rPr>
              <a:t>    interpreter</a:t>
            </a:r>
            <a:endParaRPr lang="en-US" altLang="en-US" sz="3800" b="1">
              <a:solidFill>
                <a:srgbClr val="595959"/>
              </a:solidFill>
              <a:latin typeface="Arial Narrow" panose="020B0604020202020204" pitchFamily="34" charset="0"/>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Box 4">
            <a:extLst>
              <a:ext uri="{FF2B5EF4-FFF2-40B4-BE49-F238E27FC236}">
                <a16:creationId xmlns:a16="http://schemas.microsoft.com/office/drawing/2014/main" id="{CB27C492-36C4-1A42-BDA5-89688414E129}"/>
              </a:ext>
            </a:extLst>
          </p:cNvPr>
          <p:cNvSpPr txBox="1">
            <a:spLocks noChangeArrowheads="1"/>
          </p:cNvSpPr>
          <p:nvPr/>
        </p:nvSpPr>
        <p:spPr bwMode="auto">
          <a:xfrm>
            <a:off x="1757363" y="871538"/>
            <a:ext cx="61293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endParaRPr lang="fr-FR" altLang="en-US" sz="1800"/>
          </a:p>
        </p:txBody>
      </p:sp>
      <p:sp>
        <p:nvSpPr>
          <p:cNvPr id="49155" name="Rectangle 2">
            <a:extLst>
              <a:ext uri="{FF2B5EF4-FFF2-40B4-BE49-F238E27FC236}">
                <a16:creationId xmlns:a16="http://schemas.microsoft.com/office/drawing/2014/main" id="{AA765A94-5890-844F-9D3B-C78B1AF503A3}"/>
              </a:ext>
            </a:extLst>
          </p:cNvPr>
          <p:cNvSpPr txBox="1">
            <a:spLocks noChangeArrowheads="1"/>
          </p:cNvSpPr>
          <p:nvPr/>
        </p:nvSpPr>
        <p:spPr bwMode="auto">
          <a:xfrm>
            <a:off x="731838" y="731838"/>
            <a:ext cx="7772400" cy="3344862"/>
          </a:xfrm>
          <a:prstGeom prst="rect">
            <a:avLst/>
          </a:prstGeom>
          <a:noFill/>
          <a:ln>
            <a:noFill/>
          </a:ln>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defTabSz="914400" eaLnBrk="1" hangingPunct="1">
              <a:spcBef>
                <a:spcPct val="0"/>
              </a:spcBef>
              <a:buFont typeface="Arial" panose="020B0604020202020204" pitchFamily="34" charset="0"/>
              <a:buNone/>
              <a:defRPr/>
            </a:pPr>
            <a:r>
              <a:rPr lang="en-US" altLang="en-US" sz="4000" b="1" dirty="0">
                <a:solidFill>
                  <a:schemeClr val="tx1">
                    <a:lumMod val="65000"/>
                    <a:lumOff val="35000"/>
                  </a:schemeClr>
                </a:solidFill>
                <a:latin typeface="Arial Narrow" panose="020B0604020202020204" pitchFamily="34" charset="0"/>
              </a:rPr>
              <a:t>1. </a:t>
            </a:r>
            <a:r>
              <a:rPr lang="en-US" altLang="en-US" sz="4000" b="1" dirty="0">
                <a:solidFill>
                  <a:srgbClr val="003366"/>
                </a:solidFill>
                <a:latin typeface="Arial Narrow" panose="020B0604020202020204" pitchFamily="34" charset="0"/>
              </a:rPr>
              <a:t>Plan ahead </a:t>
            </a:r>
            <a:r>
              <a:rPr lang="en-US" altLang="en-US" sz="4000" b="1" dirty="0">
                <a:solidFill>
                  <a:schemeClr val="tx1">
                    <a:lumMod val="65000"/>
                    <a:lumOff val="35000"/>
                  </a:schemeClr>
                </a:solidFill>
                <a:latin typeface="Arial Narrow" panose="020B0604020202020204" pitchFamily="34" charset="0"/>
              </a:rPr>
              <a:t>to avoid stress and errors—and to save time and money.</a:t>
            </a:r>
            <a:endParaRPr lang="en-US" altLang="en-US" sz="4000" b="1" dirty="0">
              <a:solidFill>
                <a:schemeClr val="tx1">
                  <a:lumMod val="65000"/>
                  <a:lumOff val="35000"/>
                </a:schemeClr>
              </a:solidFill>
            </a:endParaRPr>
          </a:p>
        </p:txBody>
      </p:sp>
      <p:sp>
        <p:nvSpPr>
          <p:cNvPr id="21508" name="Rectangle 4">
            <a:extLst>
              <a:ext uri="{FF2B5EF4-FFF2-40B4-BE49-F238E27FC236}">
                <a16:creationId xmlns:a16="http://schemas.microsoft.com/office/drawing/2014/main" id="{8029FB5A-4B31-C14A-B99A-1483B781F5C4}"/>
              </a:ext>
            </a:extLst>
          </p:cNvPr>
          <p:cNvSpPr>
            <a:spLocks noChangeArrowheads="1"/>
          </p:cNvSpPr>
          <p:nvPr/>
        </p:nvSpPr>
        <p:spPr bwMode="auto">
          <a:xfrm>
            <a:off x="4114800" y="-6858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endParaRPr lang="fr-FR" altLang="en-US" sz="1800"/>
          </a:p>
        </p:txBody>
      </p:sp>
    </p:spTree>
  </p:cSld>
  <p:clrMapOvr>
    <a:masterClrMapping/>
  </p:clrMapOvr>
  <p:transition spd="med">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2049</TotalTime>
  <Words>3079</Words>
  <Application>Microsoft Macintosh PowerPoint</Application>
  <PresentationFormat>On-screen Show (4:3)</PresentationFormat>
  <Paragraphs>189</Paragraphs>
  <Slides>16</Slides>
  <Notes>16</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16</vt:i4>
      </vt:variant>
    </vt:vector>
  </HeadingPairs>
  <TitlesOfParts>
    <vt:vector size="26" baseType="lpstr">
      <vt:lpstr>Arial</vt:lpstr>
      <vt:lpstr>Arial Narrow</vt:lpstr>
      <vt:lpstr>Caibri (corps)</vt:lpstr>
      <vt:lpstr>Calibri</vt:lpstr>
      <vt:lpstr>Calibri (corps)</vt:lpstr>
      <vt:lpstr>Futura Condensed Medium</vt:lpstr>
      <vt:lpstr>Garamond</vt:lpstr>
      <vt:lpstr>Times</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Bark and Banker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Office 2004 Test Drive User</dc:creator>
  <cp:lastModifiedBy>Teresa Kelly</cp:lastModifiedBy>
  <cp:revision>99</cp:revision>
  <cp:lastPrinted>2009-07-28T21:28:26Z</cp:lastPrinted>
  <dcterms:created xsi:type="dcterms:W3CDTF">2009-08-10T17:28:46Z</dcterms:created>
  <dcterms:modified xsi:type="dcterms:W3CDTF">2021-01-29T19:51:49Z</dcterms:modified>
</cp:coreProperties>
</file>